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8" r:id="rId1"/>
    <p:sldMasterId id="2147483689" r:id="rId2"/>
  </p:sldMasterIdLst>
  <p:notesMasterIdLst>
    <p:notesMasterId r:id="rId16"/>
  </p:notesMasterIdLst>
  <p:sldIdLst>
    <p:sldId id="256" r:id="rId3"/>
    <p:sldId id="258" r:id="rId4"/>
    <p:sldId id="261" r:id="rId5"/>
    <p:sldId id="328" r:id="rId6"/>
    <p:sldId id="329" r:id="rId7"/>
    <p:sldId id="280" r:id="rId8"/>
    <p:sldId id="279" r:id="rId9"/>
    <p:sldId id="288" r:id="rId10"/>
    <p:sldId id="276" r:id="rId11"/>
    <p:sldId id="267" r:id="rId12"/>
    <p:sldId id="294" r:id="rId13"/>
    <p:sldId id="262" r:id="rId14"/>
    <p:sldId id="327" r:id="rId15"/>
  </p:sldIdLst>
  <p:sldSz cx="9144000" cy="5143500" type="screen16x9"/>
  <p:notesSz cx="6858000" cy="9144000"/>
  <p:embeddedFontLst>
    <p:embeddedFont>
      <p:font typeface="Cabin" panose="020B0604020202020204" charset="0"/>
      <p:regular r:id="rId17"/>
      <p:bold r:id="rId18"/>
      <p:italic r:id="rId19"/>
      <p:boldItalic r:id="rId20"/>
    </p:embeddedFont>
    <p:embeddedFont>
      <p:font typeface="Darker Grotesque Medium" panose="020B0604020202020204" charset="0"/>
      <p:regular r:id="rId21"/>
      <p:bold r:id="rId22"/>
    </p:embeddedFont>
    <p:embeddedFont>
      <p:font typeface="Didact Gothic" panose="00000500000000000000" pitchFamily="2" charset="0"/>
      <p:regular r:id="rId23"/>
    </p:embeddedFont>
    <p:embeddedFont>
      <p:font typeface="Krona One" panose="020B0604020202020204" charset="0"/>
      <p:regular r:id="rId24"/>
    </p:embeddedFont>
    <p:embeddedFont>
      <p:font typeface="Montserrat" pitchFamily="2"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B453BE-9831-7C74-F3D2-65BB1E5B1A70}" v="596" dt="2022-10-03T05:17:45.956"/>
    <p1510:client id="{7E915891-A83B-9DF6-FFB5-11E94DDAE853}" v="142" dt="2022-10-03T15:39:28.554"/>
    <p1510:client id="{983EAE03-D656-92CD-B0F7-59F73F94B4F5}" v="642" dt="2022-10-03T11:33:24.385"/>
    <p1510:client id="{B558CB28-C3EF-3720-2A5A-71DFBDFF7B95}" v="987" dt="2022-10-03T15:24:27.151"/>
    <p1510:client id="{BB967177-C033-0D31-2697-D42FE72F5CAA}" v="899" dt="2022-10-03T06:16:51.866"/>
    <p1510:client id="{C4BFECAE-849C-7ADE-36F6-E101B82AD83F}" v="90" dt="2022-10-03T13:55:12.870"/>
  </p1510:revLst>
</p1510:revInfo>
</file>

<file path=ppt/tableStyles.xml><?xml version="1.0" encoding="utf-8"?>
<a:tblStyleLst xmlns:a="http://schemas.openxmlformats.org/drawingml/2006/main" def="{B49BC7C1-23AE-4EE1-9C5E-70761E386250}">
  <a:tblStyle styleId="{B49BC7C1-23AE-4EE1-9C5E-70761E38625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1.xml"/><Relationship Id="rId21" Type="http://schemas.openxmlformats.org/officeDocument/2006/relationships/font" Target="fonts/font5.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1.fntdata"/><Relationship Id="rId25" Type="http://schemas.openxmlformats.org/officeDocument/2006/relationships/font" Target="fonts/font9.fntdata"/><Relationship Id="rId33"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8.fntdata"/><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8.xml"/><Relationship Id="rId19" Type="http://schemas.openxmlformats.org/officeDocument/2006/relationships/font" Target="fonts/font3.fntdata"/><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viewProps" Target="viewProps.xml"/><Relationship Id="rId8" Type="http://schemas.openxmlformats.org/officeDocument/2006/relationships/slide" Target="slides/slide6.xml"/></Relationships>
</file>

<file path=ppt/media/image1.png>
</file>

<file path=ppt/media/image2.jpe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10c66c15d3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10c66c15d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3"/>
        <p:cNvGrpSpPr/>
        <p:nvPr/>
      </p:nvGrpSpPr>
      <p:grpSpPr>
        <a:xfrm>
          <a:off x="0" y="0"/>
          <a:ext cx="0" cy="0"/>
          <a:chOff x="0" y="0"/>
          <a:chExt cx="0" cy="0"/>
        </a:xfrm>
      </p:grpSpPr>
      <p:sp>
        <p:nvSpPr>
          <p:cNvPr id="1044" name="Google Shape;1044;g10f4295ef61_2_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5" name="Google Shape;1045;g10f4295ef61_2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2"/>
        <p:cNvGrpSpPr/>
        <p:nvPr/>
      </p:nvGrpSpPr>
      <p:grpSpPr>
        <a:xfrm>
          <a:off x="0" y="0"/>
          <a:ext cx="0" cy="0"/>
          <a:chOff x="0" y="0"/>
          <a:chExt cx="0" cy="0"/>
        </a:xfrm>
      </p:grpSpPr>
      <p:sp>
        <p:nvSpPr>
          <p:cNvPr id="1673" name="Google Shape;1673;g10f4295ef61_2_1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4" name="Google Shape;1674;g10f4295ef61_2_1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10f9b79323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10f9b79323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2"/>
        <p:cNvGrpSpPr/>
        <p:nvPr/>
      </p:nvGrpSpPr>
      <p:grpSpPr>
        <a:xfrm>
          <a:off x="0" y="0"/>
          <a:ext cx="0" cy="0"/>
          <a:chOff x="0" y="0"/>
          <a:chExt cx="0" cy="0"/>
        </a:xfrm>
      </p:grpSpPr>
      <p:sp>
        <p:nvSpPr>
          <p:cNvPr id="2003" name="Google Shape;2003;g10c89d6e937_0_215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4" name="Google Shape;2004;g10c89d6e937_0_215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67466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
        <p:cNvGrpSpPr/>
        <p:nvPr/>
      </p:nvGrpSpPr>
      <p:grpSpPr>
        <a:xfrm>
          <a:off x="0" y="0"/>
          <a:ext cx="0" cy="0"/>
          <a:chOff x="0" y="0"/>
          <a:chExt cx="0" cy="0"/>
        </a:xfrm>
      </p:grpSpPr>
      <p:sp>
        <p:nvSpPr>
          <p:cNvPr id="848" name="Google Shape;848;g10f1a107379_0_1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 name="Google Shape;849;g10f1a107379_0_1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
        <p:cNvGrpSpPr/>
        <p:nvPr/>
      </p:nvGrpSpPr>
      <p:grpSpPr>
        <a:xfrm>
          <a:off x="0" y="0"/>
          <a:ext cx="0" cy="0"/>
          <a:chOff x="0" y="0"/>
          <a:chExt cx="0" cy="0"/>
        </a:xfrm>
      </p:grpSpPr>
      <p:sp>
        <p:nvSpPr>
          <p:cNvPr id="898" name="Google Shape;898;g10f1a107379_0_13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 name="Google Shape;899;g10f1a107379_0_1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4"/>
        <p:cNvGrpSpPr/>
        <p:nvPr/>
      </p:nvGrpSpPr>
      <p:grpSpPr>
        <a:xfrm>
          <a:off x="0" y="0"/>
          <a:ext cx="0" cy="0"/>
          <a:chOff x="0" y="0"/>
          <a:chExt cx="0" cy="0"/>
        </a:xfrm>
      </p:grpSpPr>
      <p:sp>
        <p:nvSpPr>
          <p:cNvPr id="1525" name="Google Shape;1525;g10f1a107379_0_1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6" name="Google Shape;1526;g10f1a107379_0_1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9"/>
        <p:cNvGrpSpPr/>
        <p:nvPr/>
      </p:nvGrpSpPr>
      <p:grpSpPr>
        <a:xfrm>
          <a:off x="0" y="0"/>
          <a:ext cx="0" cy="0"/>
          <a:chOff x="0" y="0"/>
          <a:chExt cx="0" cy="0"/>
        </a:xfrm>
      </p:grpSpPr>
      <p:sp>
        <p:nvSpPr>
          <p:cNvPr id="1820" name="Google Shape;1820;g10f4295ef61_2_15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1" name="Google Shape;1821;g10f4295ef61_2_15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46669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7"/>
        <p:cNvGrpSpPr/>
        <p:nvPr/>
      </p:nvGrpSpPr>
      <p:grpSpPr>
        <a:xfrm>
          <a:off x="0" y="0"/>
          <a:ext cx="0" cy="0"/>
          <a:chOff x="0" y="0"/>
          <a:chExt cx="0" cy="0"/>
        </a:xfrm>
      </p:grpSpPr>
      <p:sp>
        <p:nvSpPr>
          <p:cNvPr id="1328" name="Google Shape;1328;g10f4295ef61_2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9" name="Google Shape;1329;g10f4295ef61_2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1"/>
        <p:cNvGrpSpPr/>
        <p:nvPr/>
      </p:nvGrpSpPr>
      <p:grpSpPr>
        <a:xfrm>
          <a:off x="0" y="0"/>
          <a:ext cx="0" cy="0"/>
          <a:chOff x="0" y="0"/>
          <a:chExt cx="0" cy="0"/>
        </a:xfrm>
      </p:grpSpPr>
      <p:sp>
        <p:nvSpPr>
          <p:cNvPr id="1302" name="Google Shape;1302;g10f4295ef61_2_13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3" name="Google Shape;1303;g10f4295ef61_2_1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7"/>
        <p:cNvGrpSpPr/>
        <p:nvPr/>
      </p:nvGrpSpPr>
      <p:grpSpPr>
        <a:xfrm>
          <a:off x="0" y="0"/>
          <a:ext cx="0" cy="0"/>
          <a:chOff x="0" y="0"/>
          <a:chExt cx="0" cy="0"/>
        </a:xfrm>
      </p:grpSpPr>
      <p:sp>
        <p:nvSpPr>
          <p:cNvPr id="1508" name="Google Shape;1508;g10f4295ef61_2_9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9" name="Google Shape;1509;g10f4295ef61_2_9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9"/>
        <p:cNvGrpSpPr/>
        <p:nvPr/>
      </p:nvGrpSpPr>
      <p:grpSpPr>
        <a:xfrm>
          <a:off x="0" y="0"/>
          <a:ext cx="0" cy="0"/>
          <a:chOff x="0" y="0"/>
          <a:chExt cx="0" cy="0"/>
        </a:xfrm>
      </p:grpSpPr>
      <p:sp>
        <p:nvSpPr>
          <p:cNvPr id="1250" name="Google Shape;1250;g10f4295ef61_2_9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1" name="Google Shape;1251;g10f4295ef61_2_9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10" name="Google Shape;10;p2"/>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1;p2"/>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12" name="Google Shape;12;p2"/>
          <p:cNvCxnSpPr>
            <a:endCxn id="13"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14" name="Google Shape;14;p2"/>
          <p:cNvCxnSpPr>
            <a:stCxn id="15" idx="2"/>
            <a:endCxn id="13"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16" name="Google Shape;16;p2"/>
          <p:cNvCxnSpPr>
            <a:stCxn id="17" idx="3"/>
            <a:endCxn id="18"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19" name="Google Shape;19;p2"/>
          <p:cNvCxnSpPr>
            <a:stCxn id="20" idx="2"/>
            <a:endCxn id="18"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21" name="Google Shape;21;p2"/>
          <p:cNvCxnSpPr>
            <a:stCxn id="20" idx="2"/>
            <a:endCxn id="15"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22" name="Google Shape;22;p2"/>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txBox="1">
            <a:spLocks noGrp="1"/>
          </p:cNvSpPr>
          <p:nvPr>
            <p:ph type="ctrTitle"/>
          </p:nvPr>
        </p:nvSpPr>
        <p:spPr>
          <a:xfrm>
            <a:off x="1328400" y="1270883"/>
            <a:ext cx="4221600" cy="12969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000">
                <a:solidFill>
                  <a:srgbClr val="B219F6"/>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25" name="Google Shape;25;p2"/>
          <p:cNvSpPr txBox="1">
            <a:spLocks noGrp="1"/>
          </p:cNvSpPr>
          <p:nvPr>
            <p:ph type="subTitle" idx="1"/>
          </p:nvPr>
        </p:nvSpPr>
        <p:spPr>
          <a:xfrm>
            <a:off x="1328400" y="3689525"/>
            <a:ext cx="3909900" cy="366600"/>
          </a:xfrm>
          <a:prstGeom prst="rect">
            <a:avLst/>
          </a:prstGeom>
          <a:solidFill>
            <a:srgbClr val="B219F6"/>
          </a:solidFill>
        </p:spPr>
        <p:txBody>
          <a:bodyPr spcFirstLastPara="1" wrap="square" lIns="91425" tIns="91425" rIns="91425" bIns="91425" anchor="ctr" anchorCtr="0">
            <a:noAutofit/>
          </a:bodyPr>
          <a:lstStyle>
            <a:lvl1pPr lvl="0">
              <a:lnSpc>
                <a:spcPct val="100000"/>
              </a:lnSpc>
              <a:spcBef>
                <a:spcPts val="0"/>
              </a:spcBef>
              <a:spcAft>
                <a:spcPts val="0"/>
              </a:spcAft>
              <a:buSzPts val="2800"/>
              <a:buNone/>
              <a:defRPr sz="1600">
                <a:solidFill>
                  <a:schemeClr val="lt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67"/>
        <p:cNvGrpSpPr/>
        <p:nvPr/>
      </p:nvGrpSpPr>
      <p:grpSpPr>
        <a:xfrm>
          <a:off x="0" y="0"/>
          <a:ext cx="0" cy="0"/>
          <a:chOff x="0" y="0"/>
          <a:chExt cx="0" cy="0"/>
        </a:xfrm>
      </p:grpSpPr>
      <p:pic>
        <p:nvPicPr>
          <p:cNvPr id="168" name="Google Shape;168;p11"/>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169" name="Google Shape;169;p11"/>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0" name="Google Shape;170;p11"/>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171" name="Google Shape;171;p11"/>
          <p:cNvCxnSpPr>
            <a:endCxn id="172"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173" name="Google Shape;173;p11"/>
          <p:cNvCxnSpPr>
            <a:stCxn id="174" idx="2"/>
            <a:endCxn id="172"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175" name="Google Shape;175;p11"/>
          <p:cNvCxnSpPr>
            <a:endCxn id="176"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177" name="Google Shape;177;p11"/>
          <p:cNvCxnSpPr>
            <a:stCxn id="178" idx="2"/>
            <a:endCxn id="176"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179" name="Google Shape;179;p11"/>
          <p:cNvCxnSpPr>
            <a:stCxn id="178" idx="2"/>
            <a:endCxn id="174"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180" name="Google Shape;180;p11"/>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1"/>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1"/>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txBox="1">
            <a:spLocks noGrp="1"/>
          </p:cNvSpPr>
          <p:nvPr>
            <p:ph type="title" hasCustomPrompt="1"/>
          </p:nvPr>
        </p:nvSpPr>
        <p:spPr>
          <a:xfrm>
            <a:off x="1496200" y="1665813"/>
            <a:ext cx="6567600" cy="13587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9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83" name="Google Shape;183;p11"/>
          <p:cNvSpPr txBox="1">
            <a:spLocks noGrp="1"/>
          </p:cNvSpPr>
          <p:nvPr>
            <p:ph type="body" idx="1"/>
          </p:nvPr>
        </p:nvSpPr>
        <p:spPr>
          <a:xfrm>
            <a:off x="1714300" y="3106888"/>
            <a:ext cx="6131400" cy="370800"/>
          </a:xfrm>
          <a:prstGeom prst="rect">
            <a:avLst/>
          </a:prstGeom>
          <a:solidFill>
            <a:schemeClr val="lt1"/>
          </a:solidFill>
        </p:spPr>
        <p:txBody>
          <a:bodyPr spcFirstLastPara="1" wrap="square" lIns="91425" tIns="91425" rIns="91425" bIns="91425" anchor="ctr" anchorCtr="0">
            <a:noAutofit/>
          </a:bodyPr>
          <a:lstStyle>
            <a:lvl1pPr marL="457200" lvl="0" indent="-317500" algn="ctr">
              <a:spcBef>
                <a:spcPts val="0"/>
              </a:spcBef>
              <a:spcAft>
                <a:spcPts val="0"/>
              </a:spcAft>
              <a:buSzPts val="1400"/>
              <a:buChar char="●"/>
              <a:defRPr sz="1600">
                <a:solidFill>
                  <a:schemeClr val="dk1"/>
                </a:solidFill>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8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85"/>
        <p:cNvGrpSpPr/>
        <p:nvPr/>
      </p:nvGrpSpPr>
      <p:grpSpPr>
        <a:xfrm>
          <a:off x="0" y="0"/>
          <a:ext cx="0" cy="0"/>
          <a:chOff x="0" y="0"/>
          <a:chExt cx="0" cy="0"/>
        </a:xfrm>
      </p:grpSpPr>
      <p:pic>
        <p:nvPicPr>
          <p:cNvPr id="186" name="Google Shape;186;p13"/>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187" name="Google Shape;187;p13"/>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8" name="Google Shape;188;p13"/>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189" name="Google Shape;189;p13"/>
          <p:cNvCxnSpPr>
            <a:endCxn id="190"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191" name="Google Shape;191;p13"/>
          <p:cNvCxnSpPr>
            <a:stCxn id="192" idx="2"/>
            <a:endCxn id="190"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193" name="Google Shape;193;p13"/>
          <p:cNvCxnSpPr>
            <a:endCxn id="194"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195" name="Google Shape;195;p13"/>
          <p:cNvCxnSpPr>
            <a:stCxn id="196" idx="2"/>
            <a:endCxn id="194"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197" name="Google Shape;197;p13"/>
          <p:cNvCxnSpPr>
            <a:stCxn id="196" idx="2"/>
            <a:endCxn id="192"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198" name="Google Shape;198;p13"/>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3"/>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3"/>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3"/>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3"/>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3"/>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3"/>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3"/>
          <p:cNvSpPr txBox="1">
            <a:spLocks noGrp="1"/>
          </p:cNvSpPr>
          <p:nvPr>
            <p:ph type="title"/>
          </p:nvPr>
        </p:nvSpPr>
        <p:spPr>
          <a:xfrm>
            <a:off x="876150" y="540000"/>
            <a:ext cx="73917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2" name="Google Shape;202;p13"/>
          <p:cNvSpPr txBox="1">
            <a:spLocks noGrp="1"/>
          </p:cNvSpPr>
          <p:nvPr>
            <p:ph type="title" idx="2" hasCustomPrompt="1"/>
          </p:nvPr>
        </p:nvSpPr>
        <p:spPr>
          <a:xfrm>
            <a:off x="1041625" y="1541438"/>
            <a:ext cx="1008000" cy="9810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2000"/>
              <a:buNone/>
              <a:defRPr sz="3000" b="1">
                <a:solidFill>
                  <a:schemeClr val="dk1"/>
                </a:solidFill>
              </a:defRPr>
            </a:lvl1pPr>
            <a:lvl2pPr lvl="1" algn="ctr" rtl="0">
              <a:spcBef>
                <a:spcPts val="0"/>
              </a:spcBef>
              <a:spcAft>
                <a:spcPts val="0"/>
              </a:spcAft>
              <a:buClr>
                <a:schemeClr val="dk1"/>
              </a:buClr>
              <a:buSzPts val="2000"/>
              <a:buNone/>
              <a:defRPr sz="2000">
                <a:solidFill>
                  <a:schemeClr val="dk1"/>
                </a:solidFill>
              </a:defRPr>
            </a:lvl2pPr>
            <a:lvl3pPr lvl="2" algn="ctr" rtl="0">
              <a:spcBef>
                <a:spcPts val="0"/>
              </a:spcBef>
              <a:spcAft>
                <a:spcPts val="0"/>
              </a:spcAft>
              <a:buClr>
                <a:schemeClr val="dk1"/>
              </a:buClr>
              <a:buSzPts val="2000"/>
              <a:buNone/>
              <a:defRPr sz="2000">
                <a:solidFill>
                  <a:schemeClr val="dk1"/>
                </a:solidFill>
              </a:defRPr>
            </a:lvl3pPr>
            <a:lvl4pPr lvl="3" algn="ctr" rtl="0">
              <a:spcBef>
                <a:spcPts val="0"/>
              </a:spcBef>
              <a:spcAft>
                <a:spcPts val="0"/>
              </a:spcAft>
              <a:buClr>
                <a:schemeClr val="dk1"/>
              </a:buClr>
              <a:buSzPts val="2000"/>
              <a:buNone/>
              <a:defRPr sz="2000">
                <a:solidFill>
                  <a:schemeClr val="dk1"/>
                </a:solidFill>
              </a:defRPr>
            </a:lvl4pPr>
            <a:lvl5pPr lvl="4" algn="ctr" rtl="0">
              <a:spcBef>
                <a:spcPts val="0"/>
              </a:spcBef>
              <a:spcAft>
                <a:spcPts val="0"/>
              </a:spcAft>
              <a:buClr>
                <a:schemeClr val="dk1"/>
              </a:buClr>
              <a:buSzPts val="2000"/>
              <a:buNone/>
              <a:defRPr sz="2000">
                <a:solidFill>
                  <a:schemeClr val="dk1"/>
                </a:solidFill>
              </a:defRPr>
            </a:lvl5pPr>
            <a:lvl6pPr lvl="5" algn="ctr" rtl="0">
              <a:spcBef>
                <a:spcPts val="0"/>
              </a:spcBef>
              <a:spcAft>
                <a:spcPts val="0"/>
              </a:spcAft>
              <a:buClr>
                <a:schemeClr val="dk1"/>
              </a:buClr>
              <a:buSzPts val="2000"/>
              <a:buNone/>
              <a:defRPr sz="2000">
                <a:solidFill>
                  <a:schemeClr val="dk1"/>
                </a:solidFill>
              </a:defRPr>
            </a:lvl6pPr>
            <a:lvl7pPr lvl="6" algn="ctr" rtl="0">
              <a:spcBef>
                <a:spcPts val="0"/>
              </a:spcBef>
              <a:spcAft>
                <a:spcPts val="0"/>
              </a:spcAft>
              <a:buClr>
                <a:schemeClr val="dk1"/>
              </a:buClr>
              <a:buSzPts val="2000"/>
              <a:buNone/>
              <a:defRPr sz="2000">
                <a:solidFill>
                  <a:schemeClr val="dk1"/>
                </a:solidFill>
              </a:defRPr>
            </a:lvl7pPr>
            <a:lvl8pPr lvl="7" algn="ctr" rtl="0">
              <a:spcBef>
                <a:spcPts val="0"/>
              </a:spcBef>
              <a:spcAft>
                <a:spcPts val="0"/>
              </a:spcAft>
              <a:buClr>
                <a:schemeClr val="dk1"/>
              </a:buClr>
              <a:buSzPts val="2000"/>
              <a:buNone/>
              <a:defRPr sz="2000">
                <a:solidFill>
                  <a:schemeClr val="dk1"/>
                </a:solidFill>
              </a:defRPr>
            </a:lvl8pPr>
            <a:lvl9pPr lvl="8" algn="ctr" rtl="0">
              <a:spcBef>
                <a:spcPts val="0"/>
              </a:spcBef>
              <a:spcAft>
                <a:spcPts val="0"/>
              </a:spcAft>
              <a:buClr>
                <a:schemeClr val="dk1"/>
              </a:buClr>
              <a:buSzPts val="2000"/>
              <a:buNone/>
              <a:defRPr sz="2000">
                <a:solidFill>
                  <a:schemeClr val="dk1"/>
                </a:solidFill>
              </a:defRPr>
            </a:lvl9pPr>
          </a:lstStyle>
          <a:p>
            <a:r>
              <a:t>xx%</a:t>
            </a:r>
          </a:p>
        </p:txBody>
      </p:sp>
      <p:sp>
        <p:nvSpPr>
          <p:cNvPr id="203" name="Google Shape;203;p13"/>
          <p:cNvSpPr txBox="1">
            <a:spLocks noGrp="1"/>
          </p:cNvSpPr>
          <p:nvPr>
            <p:ph type="title" idx="3"/>
          </p:nvPr>
        </p:nvSpPr>
        <p:spPr>
          <a:xfrm>
            <a:off x="2059150" y="1541438"/>
            <a:ext cx="2498100" cy="564300"/>
          </a:xfrm>
          <a:prstGeom prst="rect">
            <a:avLst/>
          </a:prstGeom>
          <a:noFill/>
        </p:spPr>
        <p:txBody>
          <a:bodyPr spcFirstLastPara="1" wrap="square" lIns="91425" tIns="91425" rIns="91425" bIns="91425" anchor="ctr" anchorCtr="0">
            <a:noAutofit/>
          </a:bodyPr>
          <a:lstStyle>
            <a:lvl1pPr lvl="0" algn="l" rtl="0">
              <a:spcBef>
                <a:spcPts val="0"/>
              </a:spcBef>
              <a:spcAft>
                <a:spcPts val="0"/>
              </a:spcAft>
              <a:buClr>
                <a:schemeClr val="accent1"/>
              </a:buClr>
              <a:buSzPts val="2000"/>
              <a:buNone/>
              <a:defRPr sz="1800"/>
            </a:lvl1pPr>
            <a:lvl2pPr lvl="1" rtl="0">
              <a:spcBef>
                <a:spcPts val="0"/>
              </a:spcBef>
              <a:spcAft>
                <a:spcPts val="0"/>
              </a:spcAft>
              <a:buClr>
                <a:schemeClr val="accent1"/>
              </a:buClr>
              <a:buSzPts val="2000"/>
              <a:buNone/>
              <a:defRPr sz="2000">
                <a:solidFill>
                  <a:schemeClr val="accent1"/>
                </a:solidFill>
              </a:defRPr>
            </a:lvl2pPr>
            <a:lvl3pPr lvl="2" rtl="0">
              <a:spcBef>
                <a:spcPts val="0"/>
              </a:spcBef>
              <a:spcAft>
                <a:spcPts val="0"/>
              </a:spcAft>
              <a:buClr>
                <a:schemeClr val="accent1"/>
              </a:buClr>
              <a:buSzPts val="2000"/>
              <a:buNone/>
              <a:defRPr sz="2000">
                <a:solidFill>
                  <a:schemeClr val="accent1"/>
                </a:solidFill>
              </a:defRPr>
            </a:lvl3pPr>
            <a:lvl4pPr lvl="3" rtl="0">
              <a:spcBef>
                <a:spcPts val="0"/>
              </a:spcBef>
              <a:spcAft>
                <a:spcPts val="0"/>
              </a:spcAft>
              <a:buClr>
                <a:schemeClr val="accent1"/>
              </a:buClr>
              <a:buSzPts val="2000"/>
              <a:buNone/>
              <a:defRPr sz="2000">
                <a:solidFill>
                  <a:schemeClr val="accent1"/>
                </a:solidFill>
              </a:defRPr>
            </a:lvl4pPr>
            <a:lvl5pPr lvl="4" rtl="0">
              <a:spcBef>
                <a:spcPts val="0"/>
              </a:spcBef>
              <a:spcAft>
                <a:spcPts val="0"/>
              </a:spcAft>
              <a:buClr>
                <a:schemeClr val="accent1"/>
              </a:buClr>
              <a:buSzPts val="2000"/>
              <a:buNone/>
              <a:defRPr sz="2000">
                <a:solidFill>
                  <a:schemeClr val="accent1"/>
                </a:solidFill>
              </a:defRPr>
            </a:lvl5pPr>
            <a:lvl6pPr lvl="5" rtl="0">
              <a:spcBef>
                <a:spcPts val="0"/>
              </a:spcBef>
              <a:spcAft>
                <a:spcPts val="0"/>
              </a:spcAft>
              <a:buClr>
                <a:schemeClr val="accent1"/>
              </a:buClr>
              <a:buSzPts val="2000"/>
              <a:buNone/>
              <a:defRPr sz="2000">
                <a:solidFill>
                  <a:schemeClr val="accent1"/>
                </a:solidFill>
              </a:defRPr>
            </a:lvl6pPr>
            <a:lvl7pPr lvl="6" rtl="0">
              <a:spcBef>
                <a:spcPts val="0"/>
              </a:spcBef>
              <a:spcAft>
                <a:spcPts val="0"/>
              </a:spcAft>
              <a:buClr>
                <a:schemeClr val="accent1"/>
              </a:buClr>
              <a:buSzPts val="2000"/>
              <a:buNone/>
              <a:defRPr sz="2000">
                <a:solidFill>
                  <a:schemeClr val="accent1"/>
                </a:solidFill>
              </a:defRPr>
            </a:lvl7pPr>
            <a:lvl8pPr lvl="7" rtl="0">
              <a:spcBef>
                <a:spcPts val="0"/>
              </a:spcBef>
              <a:spcAft>
                <a:spcPts val="0"/>
              </a:spcAft>
              <a:buClr>
                <a:schemeClr val="accent1"/>
              </a:buClr>
              <a:buSzPts val="2000"/>
              <a:buNone/>
              <a:defRPr sz="2000">
                <a:solidFill>
                  <a:schemeClr val="accent1"/>
                </a:solidFill>
              </a:defRPr>
            </a:lvl8pPr>
            <a:lvl9pPr lvl="8" rtl="0">
              <a:spcBef>
                <a:spcPts val="0"/>
              </a:spcBef>
              <a:spcAft>
                <a:spcPts val="0"/>
              </a:spcAft>
              <a:buClr>
                <a:schemeClr val="accent1"/>
              </a:buClr>
              <a:buSzPts val="2000"/>
              <a:buNone/>
              <a:defRPr sz="2000">
                <a:solidFill>
                  <a:schemeClr val="accent1"/>
                </a:solidFill>
              </a:defRPr>
            </a:lvl9pPr>
          </a:lstStyle>
          <a:p>
            <a:endParaRPr/>
          </a:p>
        </p:txBody>
      </p:sp>
      <p:sp>
        <p:nvSpPr>
          <p:cNvPr id="204" name="Google Shape;204;p13"/>
          <p:cNvSpPr txBox="1">
            <a:spLocks noGrp="1"/>
          </p:cNvSpPr>
          <p:nvPr>
            <p:ph type="subTitle" idx="1"/>
          </p:nvPr>
        </p:nvSpPr>
        <p:spPr>
          <a:xfrm>
            <a:off x="2059150" y="2105738"/>
            <a:ext cx="2152200" cy="4167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Darker Grotesque Medium"/>
              <a:buNone/>
              <a:defRPr sz="1400"/>
            </a:lvl1pPr>
            <a:lvl2pPr lvl="1"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
        <p:nvSpPr>
          <p:cNvPr id="205" name="Google Shape;205;p13"/>
          <p:cNvSpPr txBox="1">
            <a:spLocks noGrp="1"/>
          </p:cNvSpPr>
          <p:nvPr>
            <p:ph type="title" idx="4"/>
          </p:nvPr>
        </p:nvSpPr>
        <p:spPr>
          <a:xfrm>
            <a:off x="2059174" y="2957363"/>
            <a:ext cx="2498100" cy="564300"/>
          </a:xfrm>
          <a:prstGeom prst="rect">
            <a:avLst/>
          </a:prstGeom>
          <a:noFill/>
        </p:spPr>
        <p:txBody>
          <a:bodyPr spcFirstLastPara="1" wrap="square" lIns="91425" tIns="91425" rIns="91425" bIns="91425" anchor="ctr" anchorCtr="0">
            <a:noAutofit/>
          </a:bodyPr>
          <a:lstStyle>
            <a:lvl1pPr lvl="0" algn="l" rtl="0">
              <a:spcBef>
                <a:spcPts val="0"/>
              </a:spcBef>
              <a:spcAft>
                <a:spcPts val="0"/>
              </a:spcAft>
              <a:buClr>
                <a:schemeClr val="accent1"/>
              </a:buClr>
              <a:buSzPts val="2000"/>
              <a:buNone/>
              <a:defRPr sz="1800"/>
            </a:lvl1pPr>
            <a:lvl2pPr lvl="1" rtl="0">
              <a:spcBef>
                <a:spcPts val="0"/>
              </a:spcBef>
              <a:spcAft>
                <a:spcPts val="0"/>
              </a:spcAft>
              <a:buClr>
                <a:schemeClr val="accent1"/>
              </a:buClr>
              <a:buSzPts val="2000"/>
              <a:buNone/>
              <a:defRPr sz="2000">
                <a:solidFill>
                  <a:schemeClr val="accent1"/>
                </a:solidFill>
              </a:defRPr>
            </a:lvl2pPr>
            <a:lvl3pPr lvl="2" rtl="0">
              <a:spcBef>
                <a:spcPts val="0"/>
              </a:spcBef>
              <a:spcAft>
                <a:spcPts val="0"/>
              </a:spcAft>
              <a:buClr>
                <a:schemeClr val="accent1"/>
              </a:buClr>
              <a:buSzPts val="2000"/>
              <a:buNone/>
              <a:defRPr sz="2000">
                <a:solidFill>
                  <a:schemeClr val="accent1"/>
                </a:solidFill>
              </a:defRPr>
            </a:lvl3pPr>
            <a:lvl4pPr lvl="3" rtl="0">
              <a:spcBef>
                <a:spcPts val="0"/>
              </a:spcBef>
              <a:spcAft>
                <a:spcPts val="0"/>
              </a:spcAft>
              <a:buClr>
                <a:schemeClr val="accent1"/>
              </a:buClr>
              <a:buSzPts val="2000"/>
              <a:buNone/>
              <a:defRPr sz="2000">
                <a:solidFill>
                  <a:schemeClr val="accent1"/>
                </a:solidFill>
              </a:defRPr>
            </a:lvl4pPr>
            <a:lvl5pPr lvl="4" rtl="0">
              <a:spcBef>
                <a:spcPts val="0"/>
              </a:spcBef>
              <a:spcAft>
                <a:spcPts val="0"/>
              </a:spcAft>
              <a:buClr>
                <a:schemeClr val="accent1"/>
              </a:buClr>
              <a:buSzPts val="2000"/>
              <a:buNone/>
              <a:defRPr sz="2000">
                <a:solidFill>
                  <a:schemeClr val="accent1"/>
                </a:solidFill>
              </a:defRPr>
            </a:lvl5pPr>
            <a:lvl6pPr lvl="5" rtl="0">
              <a:spcBef>
                <a:spcPts val="0"/>
              </a:spcBef>
              <a:spcAft>
                <a:spcPts val="0"/>
              </a:spcAft>
              <a:buClr>
                <a:schemeClr val="accent1"/>
              </a:buClr>
              <a:buSzPts val="2000"/>
              <a:buNone/>
              <a:defRPr sz="2000">
                <a:solidFill>
                  <a:schemeClr val="accent1"/>
                </a:solidFill>
              </a:defRPr>
            </a:lvl6pPr>
            <a:lvl7pPr lvl="6" rtl="0">
              <a:spcBef>
                <a:spcPts val="0"/>
              </a:spcBef>
              <a:spcAft>
                <a:spcPts val="0"/>
              </a:spcAft>
              <a:buClr>
                <a:schemeClr val="accent1"/>
              </a:buClr>
              <a:buSzPts val="2000"/>
              <a:buNone/>
              <a:defRPr sz="2000">
                <a:solidFill>
                  <a:schemeClr val="accent1"/>
                </a:solidFill>
              </a:defRPr>
            </a:lvl7pPr>
            <a:lvl8pPr lvl="7" rtl="0">
              <a:spcBef>
                <a:spcPts val="0"/>
              </a:spcBef>
              <a:spcAft>
                <a:spcPts val="0"/>
              </a:spcAft>
              <a:buClr>
                <a:schemeClr val="accent1"/>
              </a:buClr>
              <a:buSzPts val="2000"/>
              <a:buNone/>
              <a:defRPr sz="2000">
                <a:solidFill>
                  <a:schemeClr val="accent1"/>
                </a:solidFill>
              </a:defRPr>
            </a:lvl8pPr>
            <a:lvl9pPr lvl="8" rtl="0">
              <a:spcBef>
                <a:spcPts val="0"/>
              </a:spcBef>
              <a:spcAft>
                <a:spcPts val="0"/>
              </a:spcAft>
              <a:buClr>
                <a:schemeClr val="accent1"/>
              </a:buClr>
              <a:buSzPts val="2000"/>
              <a:buNone/>
              <a:defRPr sz="2000">
                <a:solidFill>
                  <a:schemeClr val="accent1"/>
                </a:solidFill>
              </a:defRPr>
            </a:lvl9pPr>
          </a:lstStyle>
          <a:p>
            <a:endParaRPr/>
          </a:p>
        </p:txBody>
      </p:sp>
      <p:sp>
        <p:nvSpPr>
          <p:cNvPr id="206" name="Google Shape;206;p13"/>
          <p:cNvSpPr txBox="1">
            <a:spLocks noGrp="1"/>
          </p:cNvSpPr>
          <p:nvPr>
            <p:ph type="subTitle" idx="5"/>
          </p:nvPr>
        </p:nvSpPr>
        <p:spPr>
          <a:xfrm>
            <a:off x="2059178" y="3521663"/>
            <a:ext cx="2152200" cy="4167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Darker Grotesque Medium"/>
              <a:buNone/>
              <a:defRPr sz="1400"/>
            </a:lvl1pPr>
            <a:lvl2pPr lvl="1"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
        <p:nvSpPr>
          <p:cNvPr id="207" name="Google Shape;207;p13"/>
          <p:cNvSpPr txBox="1">
            <a:spLocks noGrp="1"/>
          </p:cNvSpPr>
          <p:nvPr>
            <p:ph type="title" idx="6" hasCustomPrompt="1"/>
          </p:nvPr>
        </p:nvSpPr>
        <p:spPr>
          <a:xfrm>
            <a:off x="4596575" y="1541438"/>
            <a:ext cx="1008000" cy="9810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2000"/>
              <a:buNone/>
              <a:defRPr sz="3000" b="1">
                <a:solidFill>
                  <a:schemeClr val="dk1"/>
                </a:solidFill>
              </a:defRPr>
            </a:lvl1pPr>
            <a:lvl2pPr lvl="1" algn="ctr" rtl="0">
              <a:spcBef>
                <a:spcPts val="0"/>
              </a:spcBef>
              <a:spcAft>
                <a:spcPts val="0"/>
              </a:spcAft>
              <a:buClr>
                <a:schemeClr val="dk1"/>
              </a:buClr>
              <a:buSzPts val="2000"/>
              <a:buNone/>
              <a:defRPr sz="2000">
                <a:solidFill>
                  <a:schemeClr val="dk1"/>
                </a:solidFill>
              </a:defRPr>
            </a:lvl2pPr>
            <a:lvl3pPr lvl="2" algn="ctr" rtl="0">
              <a:spcBef>
                <a:spcPts val="0"/>
              </a:spcBef>
              <a:spcAft>
                <a:spcPts val="0"/>
              </a:spcAft>
              <a:buClr>
                <a:schemeClr val="dk1"/>
              </a:buClr>
              <a:buSzPts val="2000"/>
              <a:buNone/>
              <a:defRPr sz="2000">
                <a:solidFill>
                  <a:schemeClr val="dk1"/>
                </a:solidFill>
              </a:defRPr>
            </a:lvl3pPr>
            <a:lvl4pPr lvl="3" algn="ctr" rtl="0">
              <a:spcBef>
                <a:spcPts val="0"/>
              </a:spcBef>
              <a:spcAft>
                <a:spcPts val="0"/>
              </a:spcAft>
              <a:buClr>
                <a:schemeClr val="dk1"/>
              </a:buClr>
              <a:buSzPts val="2000"/>
              <a:buNone/>
              <a:defRPr sz="2000">
                <a:solidFill>
                  <a:schemeClr val="dk1"/>
                </a:solidFill>
              </a:defRPr>
            </a:lvl4pPr>
            <a:lvl5pPr lvl="4" algn="ctr" rtl="0">
              <a:spcBef>
                <a:spcPts val="0"/>
              </a:spcBef>
              <a:spcAft>
                <a:spcPts val="0"/>
              </a:spcAft>
              <a:buClr>
                <a:schemeClr val="dk1"/>
              </a:buClr>
              <a:buSzPts val="2000"/>
              <a:buNone/>
              <a:defRPr sz="2000">
                <a:solidFill>
                  <a:schemeClr val="dk1"/>
                </a:solidFill>
              </a:defRPr>
            </a:lvl5pPr>
            <a:lvl6pPr lvl="5" algn="ctr" rtl="0">
              <a:spcBef>
                <a:spcPts val="0"/>
              </a:spcBef>
              <a:spcAft>
                <a:spcPts val="0"/>
              </a:spcAft>
              <a:buClr>
                <a:schemeClr val="dk1"/>
              </a:buClr>
              <a:buSzPts val="2000"/>
              <a:buNone/>
              <a:defRPr sz="2000">
                <a:solidFill>
                  <a:schemeClr val="dk1"/>
                </a:solidFill>
              </a:defRPr>
            </a:lvl6pPr>
            <a:lvl7pPr lvl="6" algn="ctr" rtl="0">
              <a:spcBef>
                <a:spcPts val="0"/>
              </a:spcBef>
              <a:spcAft>
                <a:spcPts val="0"/>
              </a:spcAft>
              <a:buClr>
                <a:schemeClr val="dk1"/>
              </a:buClr>
              <a:buSzPts val="2000"/>
              <a:buNone/>
              <a:defRPr sz="2000">
                <a:solidFill>
                  <a:schemeClr val="dk1"/>
                </a:solidFill>
              </a:defRPr>
            </a:lvl7pPr>
            <a:lvl8pPr lvl="7" algn="ctr" rtl="0">
              <a:spcBef>
                <a:spcPts val="0"/>
              </a:spcBef>
              <a:spcAft>
                <a:spcPts val="0"/>
              </a:spcAft>
              <a:buClr>
                <a:schemeClr val="dk1"/>
              </a:buClr>
              <a:buSzPts val="2000"/>
              <a:buNone/>
              <a:defRPr sz="2000">
                <a:solidFill>
                  <a:schemeClr val="dk1"/>
                </a:solidFill>
              </a:defRPr>
            </a:lvl8pPr>
            <a:lvl9pPr lvl="8" algn="ctr" rtl="0">
              <a:spcBef>
                <a:spcPts val="0"/>
              </a:spcBef>
              <a:spcAft>
                <a:spcPts val="0"/>
              </a:spcAft>
              <a:buClr>
                <a:schemeClr val="dk1"/>
              </a:buClr>
              <a:buSzPts val="2000"/>
              <a:buNone/>
              <a:defRPr sz="2000">
                <a:solidFill>
                  <a:schemeClr val="dk1"/>
                </a:solidFill>
              </a:defRPr>
            </a:lvl9pPr>
          </a:lstStyle>
          <a:p>
            <a:r>
              <a:t>xx%</a:t>
            </a:r>
          </a:p>
        </p:txBody>
      </p:sp>
      <p:sp>
        <p:nvSpPr>
          <p:cNvPr id="208" name="Google Shape;208;p13"/>
          <p:cNvSpPr txBox="1">
            <a:spLocks noGrp="1"/>
          </p:cNvSpPr>
          <p:nvPr>
            <p:ph type="title" idx="7"/>
          </p:nvPr>
        </p:nvSpPr>
        <p:spPr>
          <a:xfrm>
            <a:off x="5604276" y="1541438"/>
            <a:ext cx="2498100" cy="5643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accent1"/>
              </a:buClr>
              <a:buSzPts val="2000"/>
              <a:buNone/>
              <a:defRPr sz="1800"/>
            </a:lvl1pPr>
            <a:lvl2pPr lvl="1" rtl="0">
              <a:spcBef>
                <a:spcPts val="0"/>
              </a:spcBef>
              <a:spcAft>
                <a:spcPts val="0"/>
              </a:spcAft>
              <a:buClr>
                <a:schemeClr val="accent1"/>
              </a:buClr>
              <a:buSzPts val="2000"/>
              <a:buNone/>
              <a:defRPr sz="2000">
                <a:solidFill>
                  <a:schemeClr val="accent1"/>
                </a:solidFill>
              </a:defRPr>
            </a:lvl2pPr>
            <a:lvl3pPr lvl="2" rtl="0">
              <a:spcBef>
                <a:spcPts val="0"/>
              </a:spcBef>
              <a:spcAft>
                <a:spcPts val="0"/>
              </a:spcAft>
              <a:buClr>
                <a:schemeClr val="accent1"/>
              </a:buClr>
              <a:buSzPts val="2000"/>
              <a:buNone/>
              <a:defRPr sz="2000">
                <a:solidFill>
                  <a:schemeClr val="accent1"/>
                </a:solidFill>
              </a:defRPr>
            </a:lvl3pPr>
            <a:lvl4pPr lvl="3" rtl="0">
              <a:spcBef>
                <a:spcPts val="0"/>
              </a:spcBef>
              <a:spcAft>
                <a:spcPts val="0"/>
              </a:spcAft>
              <a:buClr>
                <a:schemeClr val="accent1"/>
              </a:buClr>
              <a:buSzPts val="2000"/>
              <a:buNone/>
              <a:defRPr sz="2000">
                <a:solidFill>
                  <a:schemeClr val="accent1"/>
                </a:solidFill>
              </a:defRPr>
            </a:lvl4pPr>
            <a:lvl5pPr lvl="4" rtl="0">
              <a:spcBef>
                <a:spcPts val="0"/>
              </a:spcBef>
              <a:spcAft>
                <a:spcPts val="0"/>
              </a:spcAft>
              <a:buClr>
                <a:schemeClr val="accent1"/>
              </a:buClr>
              <a:buSzPts val="2000"/>
              <a:buNone/>
              <a:defRPr sz="2000">
                <a:solidFill>
                  <a:schemeClr val="accent1"/>
                </a:solidFill>
              </a:defRPr>
            </a:lvl5pPr>
            <a:lvl6pPr lvl="5" rtl="0">
              <a:spcBef>
                <a:spcPts val="0"/>
              </a:spcBef>
              <a:spcAft>
                <a:spcPts val="0"/>
              </a:spcAft>
              <a:buClr>
                <a:schemeClr val="accent1"/>
              </a:buClr>
              <a:buSzPts val="2000"/>
              <a:buNone/>
              <a:defRPr sz="2000">
                <a:solidFill>
                  <a:schemeClr val="accent1"/>
                </a:solidFill>
              </a:defRPr>
            </a:lvl6pPr>
            <a:lvl7pPr lvl="6" rtl="0">
              <a:spcBef>
                <a:spcPts val="0"/>
              </a:spcBef>
              <a:spcAft>
                <a:spcPts val="0"/>
              </a:spcAft>
              <a:buClr>
                <a:schemeClr val="accent1"/>
              </a:buClr>
              <a:buSzPts val="2000"/>
              <a:buNone/>
              <a:defRPr sz="2000">
                <a:solidFill>
                  <a:schemeClr val="accent1"/>
                </a:solidFill>
              </a:defRPr>
            </a:lvl7pPr>
            <a:lvl8pPr lvl="7" rtl="0">
              <a:spcBef>
                <a:spcPts val="0"/>
              </a:spcBef>
              <a:spcAft>
                <a:spcPts val="0"/>
              </a:spcAft>
              <a:buClr>
                <a:schemeClr val="accent1"/>
              </a:buClr>
              <a:buSzPts val="2000"/>
              <a:buNone/>
              <a:defRPr sz="2000">
                <a:solidFill>
                  <a:schemeClr val="accent1"/>
                </a:solidFill>
              </a:defRPr>
            </a:lvl8pPr>
            <a:lvl9pPr lvl="8" rtl="0">
              <a:spcBef>
                <a:spcPts val="0"/>
              </a:spcBef>
              <a:spcAft>
                <a:spcPts val="0"/>
              </a:spcAft>
              <a:buClr>
                <a:schemeClr val="accent1"/>
              </a:buClr>
              <a:buSzPts val="2000"/>
              <a:buNone/>
              <a:defRPr sz="2000">
                <a:solidFill>
                  <a:schemeClr val="accent1"/>
                </a:solidFill>
              </a:defRPr>
            </a:lvl9pPr>
          </a:lstStyle>
          <a:p>
            <a:endParaRPr/>
          </a:p>
        </p:txBody>
      </p:sp>
      <p:sp>
        <p:nvSpPr>
          <p:cNvPr id="209" name="Google Shape;209;p13"/>
          <p:cNvSpPr txBox="1">
            <a:spLocks noGrp="1"/>
          </p:cNvSpPr>
          <p:nvPr>
            <p:ph type="subTitle" idx="8"/>
          </p:nvPr>
        </p:nvSpPr>
        <p:spPr>
          <a:xfrm>
            <a:off x="5604442" y="2105738"/>
            <a:ext cx="2151900" cy="4167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Darker Grotesque Medium"/>
              <a:buNone/>
              <a:defRPr sz="1400"/>
            </a:lvl1pPr>
            <a:lvl2pPr lvl="1"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
        <p:nvSpPr>
          <p:cNvPr id="210" name="Google Shape;210;p13"/>
          <p:cNvSpPr txBox="1">
            <a:spLocks noGrp="1"/>
          </p:cNvSpPr>
          <p:nvPr>
            <p:ph type="title" idx="9" hasCustomPrompt="1"/>
          </p:nvPr>
        </p:nvSpPr>
        <p:spPr>
          <a:xfrm>
            <a:off x="4596611" y="2968463"/>
            <a:ext cx="1008000" cy="9699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2000"/>
              <a:buNone/>
              <a:defRPr sz="3000" b="1">
                <a:solidFill>
                  <a:schemeClr val="dk1"/>
                </a:solidFill>
              </a:defRPr>
            </a:lvl1pPr>
            <a:lvl2pPr lvl="1" algn="ctr" rtl="0">
              <a:spcBef>
                <a:spcPts val="0"/>
              </a:spcBef>
              <a:spcAft>
                <a:spcPts val="0"/>
              </a:spcAft>
              <a:buClr>
                <a:schemeClr val="dk1"/>
              </a:buClr>
              <a:buSzPts val="2000"/>
              <a:buNone/>
              <a:defRPr sz="2000">
                <a:solidFill>
                  <a:schemeClr val="dk1"/>
                </a:solidFill>
              </a:defRPr>
            </a:lvl2pPr>
            <a:lvl3pPr lvl="2" algn="ctr" rtl="0">
              <a:spcBef>
                <a:spcPts val="0"/>
              </a:spcBef>
              <a:spcAft>
                <a:spcPts val="0"/>
              </a:spcAft>
              <a:buClr>
                <a:schemeClr val="dk1"/>
              </a:buClr>
              <a:buSzPts val="2000"/>
              <a:buNone/>
              <a:defRPr sz="2000">
                <a:solidFill>
                  <a:schemeClr val="dk1"/>
                </a:solidFill>
              </a:defRPr>
            </a:lvl3pPr>
            <a:lvl4pPr lvl="3" algn="ctr" rtl="0">
              <a:spcBef>
                <a:spcPts val="0"/>
              </a:spcBef>
              <a:spcAft>
                <a:spcPts val="0"/>
              </a:spcAft>
              <a:buClr>
                <a:schemeClr val="dk1"/>
              </a:buClr>
              <a:buSzPts val="2000"/>
              <a:buNone/>
              <a:defRPr sz="2000">
                <a:solidFill>
                  <a:schemeClr val="dk1"/>
                </a:solidFill>
              </a:defRPr>
            </a:lvl4pPr>
            <a:lvl5pPr lvl="4" algn="ctr" rtl="0">
              <a:spcBef>
                <a:spcPts val="0"/>
              </a:spcBef>
              <a:spcAft>
                <a:spcPts val="0"/>
              </a:spcAft>
              <a:buClr>
                <a:schemeClr val="dk1"/>
              </a:buClr>
              <a:buSzPts val="2000"/>
              <a:buNone/>
              <a:defRPr sz="2000">
                <a:solidFill>
                  <a:schemeClr val="dk1"/>
                </a:solidFill>
              </a:defRPr>
            </a:lvl5pPr>
            <a:lvl6pPr lvl="5" algn="ctr" rtl="0">
              <a:spcBef>
                <a:spcPts val="0"/>
              </a:spcBef>
              <a:spcAft>
                <a:spcPts val="0"/>
              </a:spcAft>
              <a:buClr>
                <a:schemeClr val="dk1"/>
              </a:buClr>
              <a:buSzPts val="2000"/>
              <a:buNone/>
              <a:defRPr sz="2000">
                <a:solidFill>
                  <a:schemeClr val="dk1"/>
                </a:solidFill>
              </a:defRPr>
            </a:lvl6pPr>
            <a:lvl7pPr lvl="6" algn="ctr" rtl="0">
              <a:spcBef>
                <a:spcPts val="0"/>
              </a:spcBef>
              <a:spcAft>
                <a:spcPts val="0"/>
              </a:spcAft>
              <a:buClr>
                <a:schemeClr val="dk1"/>
              </a:buClr>
              <a:buSzPts val="2000"/>
              <a:buNone/>
              <a:defRPr sz="2000">
                <a:solidFill>
                  <a:schemeClr val="dk1"/>
                </a:solidFill>
              </a:defRPr>
            </a:lvl7pPr>
            <a:lvl8pPr lvl="7" algn="ctr" rtl="0">
              <a:spcBef>
                <a:spcPts val="0"/>
              </a:spcBef>
              <a:spcAft>
                <a:spcPts val="0"/>
              </a:spcAft>
              <a:buClr>
                <a:schemeClr val="dk1"/>
              </a:buClr>
              <a:buSzPts val="2000"/>
              <a:buNone/>
              <a:defRPr sz="2000">
                <a:solidFill>
                  <a:schemeClr val="dk1"/>
                </a:solidFill>
              </a:defRPr>
            </a:lvl8pPr>
            <a:lvl9pPr lvl="8" algn="ctr" rtl="0">
              <a:spcBef>
                <a:spcPts val="0"/>
              </a:spcBef>
              <a:spcAft>
                <a:spcPts val="0"/>
              </a:spcAft>
              <a:buClr>
                <a:schemeClr val="dk1"/>
              </a:buClr>
              <a:buSzPts val="2000"/>
              <a:buNone/>
              <a:defRPr sz="2000">
                <a:solidFill>
                  <a:schemeClr val="dk1"/>
                </a:solidFill>
              </a:defRPr>
            </a:lvl9pPr>
          </a:lstStyle>
          <a:p>
            <a:r>
              <a:t>xx%</a:t>
            </a:r>
          </a:p>
        </p:txBody>
      </p:sp>
      <p:sp>
        <p:nvSpPr>
          <p:cNvPr id="211" name="Google Shape;211;p13"/>
          <p:cNvSpPr txBox="1">
            <a:spLocks noGrp="1"/>
          </p:cNvSpPr>
          <p:nvPr>
            <p:ph type="title" idx="13"/>
          </p:nvPr>
        </p:nvSpPr>
        <p:spPr>
          <a:xfrm>
            <a:off x="5604275" y="2957363"/>
            <a:ext cx="2498100" cy="564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000"/>
              <a:buNone/>
              <a:defRPr sz="1800"/>
            </a:lvl1pPr>
            <a:lvl2pPr lvl="1" rtl="0">
              <a:spcBef>
                <a:spcPts val="0"/>
              </a:spcBef>
              <a:spcAft>
                <a:spcPts val="0"/>
              </a:spcAft>
              <a:buClr>
                <a:schemeClr val="accent1"/>
              </a:buClr>
              <a:buSzPts val="2000"/>
              <a:buNone/>
              <a:defRPr sz="2000">
                <a:solidFill>
                  <a:schemeClr val="accent1"/>
                </a:solidFill>
              </a:defRPr>
            </a:lvl2pPr>
            <a:lvl3pPr lvl="2" rtl="0">
              <a:spcBef>
                <a:spcPts val="0"/>
              </a:spcBef>
              <a:spcAft>
                <a:spcPts val="0"/>
              </a:spcAft>
              <a:buClr>
                <a:schemeClr val="accent1"/>
              </a:buClr>
              <a:buSzPts val="2000"/>
              <a:buNone/>
              <a:defRPr sz="2000">
                <a:solidFill>
                  <a:schemeClr val="accent1"/>
                </a:solidFill>
              </a:defRPr>
            </a:lvl3pPr>
            <a:lvl4pPr lvl="3" rtl="0">
              <a:spcBef>
                <a:spcPts val="0"/>
              </a:spcBef>
              <a:spcAft>
                <a:spcPts val="0"/>
              </a:spcAft>
              <a:buClr>
                <a:schemeClr val="accent1"/>
              </a:buClr>
              <a:buSzPts val="2000"/>
              <a:buNone/>
              <a:defRPr sz="2000">
                <a:solidFill>
                  <a:schemeClr val="accent1"/>
                </a:solidFill>
              </a:defRPr>
            </a:lvl4pPr>
            <a:lvl5pPr lvl="4" rtl="0">
              <a:spcBef>
                <a:spcPts val="0"/>
              </a:spcBef>
              <a:spcAft>
                <a:spcPts val="0"/>
              </a:spcAft>
              <a:buClr>
                <a:schemeClr val="accent1"/>
              </a:buClr>
              <a:buSzPts val="2000"/>
              <a:buNone/>
              <a:defRPr sz="2000">
                <a:solidFill>
                  <a:schemeClr val="accent1"/>
                </a:solidFill>
              </a:defRPr>
            </a:lvl5pPr>
            <a:lvl6pPr lvl="5" rtl="0">
              <a:spcBef>
                <a:spcPts val="0"/>
              </a:spcBef>
              <a:spcAft>
                <a:spcPts val="0"/>
              </a:spcAft>
              <a:buClr>
                <a:schemeClr val="accent1"/>
              </a:buClr>
              <a:buSzPts val="2000"/>
              <a:buNone/>
              <a:defRPr sz="2000">
                <a:solidFill>
                  <a:schemeClr val="accent1"/>
                </a:solidFill>
              </a:defRPr>
            </a:lvl6pPr>
            <a:lvl7pPr lvl="6" rtl="0">
              <a:spcBef>
                <a:spcPts val="0"/>
              </a:spcBef>
              <a:spcAft>
                <a:spcPts val="0"/>
              </a:spcAft>
              <a:buClr>
                <a:schemeClr val="accent1"/>
              </a:buClr>
              <a:buSzPts val="2000"/>
              <a:buNone/>
              <a:defRPr sz="2000">
                <a:solidFill>
                  <a:schemeClr val="accent1"/>
                </a:solidFill>
              </a:defRPr>
            </a:lvl7pPr>
            <a:lvl8pPr lvl="7" rtl="0">
              <a:spcBef>
                <a:spcPts val="0"/>
              </a:spcBef>
              <a:spcAft>
                <a:spcPts val="0"/>
              </a:spcAft>
              <a:buClr>
                <a:schemeClr val="accent1"/>
              </a:buClr>
              <a:buSzPts val="2000"/>
              <a:buNone/>
              <a:defRPr sz="2000">
                <a:solidFill>
                  <a:schemeClr val="accent1"/>
                </a:solidFill>
              </a:defRPr>
            </a:lvl8pPr>
            <a:lvl9pPr lvl="8" rtl="0">
              <a:spcBef>
                <a:spcPts val="0"/>
              </a:spcBef>
              <a:spcAft>
                <a:spcPts val="0"/>
              </a:spcAft>
              <a:buClr>
                <a:schemeClr val="accent1"/>
              </a:buClr>
              <a:buSzPts val="2000"/>
              <a:buNone/>
              <a:defRPr sz="2000">
                <a:solidFill>
                  <a:schemeClr val="accent1"/>
                </a:solidFill>
              </a:defRPr>
            </a:lvl9pPr>
          </a:lstStyle>
          <a:p>
            <a:endParaRPr/>
          </a:p>
        </p:txBody>
      </p:sp>
      <p:sp>
        <p:nvSpPr>
          <p:cNvPr id="212" name="Google Shape;212;p13"/>
          <p:cNvSpPr txBox="1">
            <a:spLocks noGrp="1"/>
          </p:cNvSpPr>
          <p:nvPr>
            <p:ph type="subTitle" idx="14"/>
          </p:nvPr>
        </p:nvSpPr>
        <p:spPr>
          <a:xfrm>
            <a:off x="5604275" y="3521663"/>
            <a:ext cx="2151900" cy="4167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Darker Grotesque Medium"/>
              <a:buNone/>
              <a:defRPr sz="1400"/>
            </a:lvl1pPr>
            <a:lvl2pPr lvl="1"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
        <p:nvSpPr>
          <p:cNvPr id="213" name="Google Shape;213;p13"/>
          <p:cNvSpPr txBox="1">
            <a:spLocks noGrp="1"/>
          </p:cNvSpPr>
          <p:nvPr>
            <p:ph type="title" idx="15" hasCustomPrompt="1"/>
          </p:nvPr>
        </p:nvSpPr>
        <p:spPr>
          <a:xfrm>
            <a:off x="1051150" y="2957363"/>
            <a:ext cx="1008000" cy="9810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2000"/>
              <a:buNone/>
              <a:defRPr sz="3000" b="1">
                <a:solidFill>
                  <a:schemeClr val="dk1"/>
                </a:solidFill>
              </a:defRPr>
            </a:lvl1pPr>
            <a:lvl2pPr lvl="1" algn="ctr" rtl="0">
              <a:spcBef>
                <a:spcPts val="0"/>
              </a:spcBef>
              <a:spcAft>
                <a:spcPts val="0"/>
              </a:spcAft>
              <a:buClr>
                <a:schemeClr val="dk1"/>
              </a:buClr>
              <a:buSzPts val="2000"/>
              <a:buNone/>
              <a:defRPr sz="2000">
                <a:solidFill>
                  <a:schemeClr val="dk1"/>
                </a:solidFill>
              </a:defRPr>
            </a:lvl2pPr>
            <a:lvl3pPr lvl="2" algn="ctr" rtl="0">
              <a:spcBef>
                <a:spcPts val="0"/>
              </a:spcBef>
              <a:spcAft>
                <a:spcPts val="0"/>
              </a:spcAft>
              <a:buClr>
                <a:schemeClr val="dk1"/>
              </a:buClr>
              <a:buSzPts val="2000"/>
              <a:buNone/>
              <a:defRPr sz="2000">
                <a:solidFill>
                  <a:schemeClr val="dk1"/>
                </a:solidFill>
              </a:defRPr>
            </a:lvl3pPr>
            <a:lvl4pPr lvl="3" algn="ctr" rtl="0">
              <a:spcBef>
                <a:spcPts val="0"/>
              </a:spcBef>
              <a:spcAft>
                <a:spcPts val="0"/>
              </a:spcAft>
              <a:buClr>
                <a:schemeClr val="dk1"/>
              </a:buClr>
              <a:buSzPts val="2000"/>
              <a:buNone/>
              <a:defRPr sz="2000">
                <a:solidFill>
                  <a:schemeClr val="dk1"/>
                </a:solidFill>
              </a:defRPr>
            </a:lvl4pPr>
            <a:lvl5pPr lvl="4" algn="ctr" rtl="0">
              <a:spcBef>
                <a:spcPts val="0"/>
              </a:spcBef>
              <a:spcAft>
                <a:spcPts val="0"/>
              </a:spcAft>
              <a:buClr>
                <a:schemeClr val="dk1"/>
              </a:buClr>
              <a:buSzPts val="2000"/>
              <a:buNone/>
              <a:defRPr sz="2000">
                <a:solidFill>
                  <a:schemeClr val="dk1"/>
                </a:solidFill>
              </a:defRPr>
            </a:lvl5pPr>
            <a:lvl6pPr lvl="5" algn="ctr" rtl="0">
              <a:spcBef>
                <a:spcPts val="0"/>
              </a:spcBef>
              <a:spcAft>
                <a:spcPts val="0"/>
              </a:spcAft>
              <a:buClr>
                <a:schemeClr val="dk1"/>
              </a:buClr>
              <a:buSzPts val="2000"/>
              <a:buNone/>
              <a:defRPr sz="2000">
                <a:solidFill>
                  <a:schemeClr val="dk1"/>
                </a:solidFill>
              </a:defRPr>
            </a:lvl6pPr>
            <a:lvl7pPr lvl="6" algn="ctr" rtl="0">
              <a:spcBef>
                <a:spcPts val="0"/>
              </a:spcBef>
              <a:spcAft>
                <a:spcPts val="0"/>
              </a:spcAft>
              <a:buClr>
                <a:schemeClr val="dk1"/>
              </a:buClr>
              <a:buSzPts val="2000"/>
              <a:buNone/>
              <a:defRPr sz="2000">
                <a:solidFill>
                  <a:schemeClr val="dk1"/>
                </a:solidFill>
              </a:defRPr>
            </a:lvl7pPr>
            <a:lvl8pPr lvl="7" algn="ctr" rtl="0">
              <a:spcBef>
                <a:spcPts val="0"/>
              </a:spcBef>
              <a:spcAft>
                <a:spcPts val="0"/>
              </a:spcAft>
              <a:buClr>
                <a:schemeClr val="dk1"/>
              </a:buClr>
              <a:buSzPts val="2000"/>
              <a:buNone/>
              <a:defRPr sz="2000">
                <a:solidFill>
                  <a:schemeClr val="dk1"/>
                </a:solidFill>
              </a:defRPr>
            </a:lvl8pPr>
            <a:lvl9pPr lvl="8" algn="ctr" rtl="0">
              <a:spcBef>
                <a:spcPts val="0"/>
              </a:spcBef>
              <a:spcAft>
                <a:spcPts val="0"/>
              </a:spcAft>
              <a:buClr>
                <a:schemeClr val="dk1"/>
              </a:buClr>
              <a:buSzPts val="2000"/>
              <a:buNone/>
              <a:defRPr sz="2000">
                <a:solidFill>
                  <a:schemeClr val="dk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nd text">
  <p:cSld name="CUSTOM_3">
    <p:spTree>
      <p:nvGrpSpPr>
        <p:cNvPr id="1" name="Shape 214"/>
        <p:cNvGrpSpPr/>
        <p:nvPr/>
      </p:nvGrpSpPr>
      <p:grpSpPr>
        <a:xfrm>
          <a:off x="0" y="0"/>
          <a:ext cx="0" cy="0"/>
          <a:chOff x="0" y="0"/>
          <a:chExt cx="0" cy="0"/>
        </a:xfrm>
      </p:grpSpPr>
      <p:pic>
        <p:nvPicPr>
          <p:cNvPr id="215" name="Google Shape;215;p14"/>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216" name="Google Shape;216;p14"/>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7" name="Google Shape;217;p14"/>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218" name="Google Shape;218;p14"/>
          <p:cNvCxnSpPr>
            <a:endCxn id="219"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220" name="Google Shape;220;p14"/>
          <p:cNvCxnSpPr>
            <a:stCxn id="221" idx="2"/>
            <a:endCxn id="219"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222" name="Google Shape;222;p14"/>
          <p:cNvCxnSpPr>
            <a:endCxn id="223"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224" name="Google Shape;224;p14"/>
          <p:cNvCxnSpPr>
            <a:stCxn id="225" idx="2"/>
            <a:endCxn id="223"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226" name="Google Shape;226;p14"/>
          <p:cNvCxnSpPr>
            <a:stCxn id="225" idx="2"/>
            <a:endCxn id="221"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227" name="Google Shape;227;p14"/>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4"/>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4"/>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4"/>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4"/>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4"/>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4"/>
          <p:cNvSpPr txBox="1">
            <a:spLocks noGrp="1"/>
          </p:cNvSpPr>
          <p:nvPr>
            <p:ph type="title" hasCustomPrompt="1"/>
          </p:nvPr>
        </p:nvSpPr>
        <p:spPr>
          <a:xfrm>
            <a:off x="1519575" y="2030544"/>
            <a:ext cx="2237100" cy="76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5500">
                <a:solidFill>
                  <a:schemeClr val="dk1"/>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30" name="Google Shape;230;p14"/>
          <p:cNvSpPr txBox="1">
            <a:spLocks noGrp="1"/>
          </p:cNvSpPr>
          <p:nvPr>
            <p:ph type="subTitle" idx="1"/>
          </p:nvPr>
        </p:nvSpPr>
        <p:spPr>
          <a:xfrm>
            <a:off x="1519475" y="2998400"/>
            <a:ext cx="2237100" cy="44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31" name="Google Shape;231;p14"/>
          <p:cNvSpPr txBox="1">
            <a:spLocks noGrp="1"/>
          </p:cNvSpPr>
          <p:nvPr>
            <p:ph type="title" idx="2" hasCustomPrompt="1"/>
          </p:nvPr>
        </p:nvSpPr>
        <p:spPr>
          <a:xfrm>
            <a:off x="4466497" y="1592875"/>
            <a:ext cx="3462600" cy="446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32" name="Google Shape;232;p14"/>
          <p:cNvSpPr txBox="1">
            <a:spLocks noGrp="1"/>
          </p:cNvSpPr>
          <p:nvPr>
            <p:ph type="subTitle" idx="3"/>
          </p:nvPr>
        </p:nvSpPr>
        <p:spPr>
          <a:xfrm>
            <a:off x="4465675" y="2191676"/>
            <a:ext cx="3464400" cy="3438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33" name="Google Shape;233;p14"/>
          <p:cNvSpPr txBox="1">
            <a:spLocks noGrp="1"/>
          </p:cNvSpPr>
          <p:nvPr>
            <p:ph type="title" idx="4" hasCustomPrompt="1"/>
          </p:nvPr>
        </p:nvSpPr>
        <p:spPr>
          <a:xfrm>
            <a:off x="4466497" y="2939664"/>
            <a:ext cx="3462600" cy="44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34" name="Google Shape;234;p14"/>
          <p:cNvSpPr txBox="1">
            <a:spLocks noGrp="1"/>
          </p:cNvSpPr>
          <p:nvPr>
            <p:ph type="subTitle" idx="5"/>
          </p:nvPr>
        </p:nvSpPr>
        <p:spPr>
          <a:xfrm>
            <a:off x="4465675" y="3538750"/>
            <a:ext cx="3464400" cy="343800"/>
          </a:xfrm>
          <a:prstGeom prst="rect">
            <a:avLst/>
          </a:prstGeom>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2">
    <p:spTree>
      <p:nvGrpSpPr>
        <p:cNvPr id="1" name="Shape 235"/>
        <p:cNvGrpSpPr/>
        <p:nvPr/>
      </p:nvGrpSpPr>
      <p:grpSpPr>
        <a:xfrm>
          <a:off x="0" y="0"/>
          <a:ext cx="0" cy="0"/>
          <a:chOff x="0" y="0"/>
          <a:chExt cx="0" cy="0"/>
        </a:xfrm>
      </p:grpSpPr>
      <p:pic>
        <p:nvPicPr>
          <p:cNvPr id="236" name="Google Shape;236;p15"/>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237" name="Google Shape;237;p15"/>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8" name="Google Shape;238;p15"/>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239" name="Google Shape;239;p15"/>
          <p:cNvCxnSpPr>
            <a:endCxn id="240"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241" name="Google Shape;241;p15"/>
          <p:cNvCxnSpPr>
            <a:stCxn id="242" idx="2"/>
            <a:endCxn id="240"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243" name="Google Shape;243;p15"/>
          <p:cNvCxnSpPr>
            <a:endCxn id="244"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245" name="Google Shape;245;p15"/>
          <p:cNvCxnSpPr>
            <a:stCxn id="246" idx="2"/>
            <a:endCxn id="244"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247" name="Google Shape;247;p15"/>
          <p:cNvCxnSpPr>
            <a:stCxn id="246" idx="2"/>
            <a:endCxn id="242"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248" name="Google Shape;248;p15"/>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5"/>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5"/>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5"/>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5"/>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5"/>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5"/>
          <p:cNvSpPr txBox="1">
            <a:spLocks noGrp="1"/>
          </p:cNvSpPr>
          <p:nvPr>
            <p:ph type="title"/>
          </p:nvPr>
        </p:nvSpPr>
        <p:spPr>
          <a:xfrm>
            <a:off x="2114550" y="2154775"/>
            <a:ext cx="4914900" cy="13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1" name="Google Shape;251;p15"/>
          <p:cNvSpPr txBox="1">
            <a:spLocks noGrp="1"/>
          </p:cNvSpPr>
          <p:nvPr>
            <p:ph type="subTitle" idx="1"/>
          </p:nvPr>
        </p:nvSpPr>
        <p:spPr>
          <a:xfrm>
            <a:off x="2642400" y="3697350"/>
            <a:ext cx="3859200" cy="366600"/>
          </a:xfrm>
          <a:prstGeom prst="rect">
            <a:avLst/>
          </a:prstGeom>
          <a:solidFill>
            <a:schemeClr val="lt1"/>
          </a:solidFill>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60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52" name="Google Shape;252;p15"/>
          <p:cNvSpPr txBox="1">
            <a:spLocks noGrp="1"/>
          </p:cNvSpPr>
          <p:nvPr>
            <p:ph type="title" idx="2" hasCustomPrompt="1"/>
          </p:nvPr>
        </p:nvSpPr>
        <p:spPr>
          <a:xfrm>
            <a:off x="4003200" y="843788"/>
            <a:ext cx="1137600" cy="11370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5000"/>
              <a:buNone/>
              <a:defRPr sz="4000">
                <a:solidFill>
                  <a:schemeClr val="dk1"/>
                </a:solidFill>
              </a:defRPr>
            </a:lvl1pPr>
            <a:lvl2pPr lvl="1" algn="ctr" rtl="0">
              <a:spcBef>
                <a:spcPts val="0"/>
              </a:spcBef>
              <a:spcAft>
                <a:spcPts val="0"/>
              </a:spcAft>
              <a:buClr>
                <a:schemeClr val="dk1"/>
              </a:buClr>
              <a:buSzPts val="5000"/>
              <a:buNone/>
              <a:defRPr sz="5000">
                <a:solidFill>
                  <a:schemeClr val="dk1"/>
                </a:solidFill>
              </a:defRPr>
            </a:lvl2pPr>
            <a:lvl3pPr lvl="2" algn="ctr" rtl="0">
              <a:spcBef>
                <a:spcPts val="0"/>
              </a:spcBef>
              <a:spcAft>
                <a:spcPts val="0"/>
              </a:spcAft>
              <a:buClr>
                <a:schemeClr val="dk1"/>
              </a:buClr>
              <a:buSzPts val="5000"/>
              <a:buNone/>
              <a:defRPr sz="5000">
                <a:solidFill>
                  <a:schemeClr val="dk1"/>
                </a:solidFill>
              </a:defRPr>
            </a:lvl3pPr>
            <a:lvl4pPr lvl="3" algn="ctr" rtl="0">
              <a:spcBef>
                <a:spcPts val="0"/>
              </a:spcBef>
              <a:spcAft>
                <a:spcPts val="0"/>
              </a:spcAft>
              <a:buClr>
                <a:schemeClr val="dk1"/>
              </a:buClr>
              <a:buSzPts val="5000"/>
              <a:buNone/>
              <a:defRPr sz="5000">
                <a:solidFill>
                  <a:schemeClr val="dk1"/>
                </a:solidFill>
              </a:defRPr>
            </a:lvl4pPr>
            <a:lvl5pPr lvl="4" algn="ctr" rtl="0">
              <a:spcBef>
                <a:spcPts val="0"/>
              </a:spcBef>
              <a:spcAft>
                <a:spcPts val="0"/>
              </a:spcAft>
              <a:buClr>
                <a:schemeClr val="dk1"/>
              </a:buClr>
              <a:buSzPts val="5000"/>
              <a:buNone/>
              <a:defRPr sz="5000">
                <a:solidFill>
                  <a:schemeClr val="dk1"/>
                </a:solidFill>
              </a:defRPr>
            </a:lvl5pPr>
            <a:lvl6pPr lvl="5" algn="ctr" rtl="0">
              <a:spcBef>
                <a:spcPts val="0"/>
              </a:spcBef>
              <a:spcAft>
                <a:spcPts val="0"/>
              </a:spcAft>
              <a:buClr>
                <a:schemeClr val="dk1"/>
              </a:buClr>
              <a:buSzPts val="5000"/>
              <a:buNone/>
              <a:defRPr sz="5000">
                <a:solidFill>
                  <a:schemeClr val="dk1"/>
                </a:solidFill>
              </a:defRPr>
            </a:lvl6pPr>
            <a:lvl7pPr lvl="6" algn="ctr" rtl="0">
              <a:spcBef>
                <a:spcPts val="0"/>
              </a:spcBef>
              <a:spcAft>
                <a:spcPts val="0"/>
              </a:spcAft>
              <a:buClr>
                <a:schemeClr val="dk1"/>
              </a:buClr>
              <a:buSzPts val="5000"/>
              <a:buNone/>
              <a:defRPr sz="5000">
                <a:solidFill>
                  <a:schemeClr val="dk1"/>
                </a:solidFill>
              </a:defRPr>
            </a:lvl7pPr>
            <a:lvl8pPr lvl="7" algn="ctr" rtl="0">
              <a:spcBef>
                <a:spcPts val="0"/>
              </a:spcBef>
              <a:spcAft>
                <a:spcPts val="0"/>
              </a:spcAft>
              <a:buClr>
                <a:schemeClr val="dk1"/>
              </a:buClr>
              <a:buSzPts val="5000"/>
              <a:buNone/>
              <a:defRPr sz="5000">
                <a:solidFill>
                  <a:schemeClr val="dk1"/>
                </a:solidFill>
              </a:defRPr>
            </a:lvl8pPr>
            <a:lvl9pPr lvl="8" algn="ctr" rtl="0">
              <a:spcBef>
                <a:spcPts val="0"/>
              </a:spcBef>
              <a:spcAft>
                <a:spcPts val="0"/>
              </a:spcAft>
              <a:buClr>
                <a:schemeClr val="dk1"/>
              </a:buClr>
              <a:buSzPts val="5000"/>
              <a:buNone/>
              <a:defRPr sz="5000">
                <a:solidFill>
                  <a:schemeClr val="dk1"/>
                </a:solidFill>
              </a:defRPr>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2">
  <p:cSld name="CUSTOM_2_1">
    <p:spTree>
      <p:nvGrpSpPr>
        <p:cNvPr id="1" name="Shape 253"/>
        <p:cNvGrpSpPr/>
        <p:nvPr/>
      </p:nvGrpSpPr>
      <p:grpSpPr>
        <a:xfrm>
          <a:off x="0" y="0"/>
          <a:ext cx="0" cy="0"/>
          <a:chOff x="0" y="0"/>
          <a:chExt cx="0" cy="0"/>
        </a:xfrm>
      </p:grpSpPr>
      <p:pic>
        <p:nvPicPr>
          <p:cNvPr id="254" name="Google Shape;254;p16"/>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255" name="Google Shape;255;p16"/>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6" name="Google Shape;256;p16"/>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257" name="Google Shape;257;p16"/>
          <p:cNvCxnSpPr>
            <a:endCxn id="258"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259" name="Google Shape;259;p16"/>
          <p:cNvCxnSpPr>
            <a:stCxn id="260" idx="2"/>
            <a:endCxn id="258"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261" name="Google Shape;261;p16"/>
          <p:cNvCxnSpPr>
            <a:endCxn id="262"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263" name="Google Shape;263;p16"/>
          <p:cNvCxnSpPr>
            <a:stCxn id="264" idx="2"/>
            <a:endCxn id="262"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265" name="Google Shape;265;p16"/>
          <p:cNvCxnSpPr>
            <a:stCxn id="264" idx="2"/>
            <a:endCxn id="260"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266" name="Google Shape;266;p16"/>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6"/>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6"/>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6"/>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6"/>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6"/>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6"/>
          <p:cNvSpPr txBox="1">
            <a:spLocks noGrp="1"/>
          </p:cNvSpPr>
          <p:nvPr>
            <p:ph type="title"/>
          </p:nvPr>
        </p:nvSpPr>
        <p:spPr>
          <a:xfrm>
            <a:off x="2069550" y="2154775"/>
            <a:ext cx="5004900" cy="13926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9" name="Google Shape;269;p16"/>
          <p:cNvSpPr txBox="1">
            <a:spLocks noGrp="1"/>
          </p:cNvSpPr>
          <p:nvPr>
            <p:ph type="subTitle" idx="1"/>
          </p:nvPr>
        </p:nvSpPr>
        <p:spPr>
          <a:xfrm>
            <a:off x="2227650" y="3697350"/>
            <a:ext cx="4744200" cy="366600"/>
          </a:xfrm>
          <a:prstGeom prst="rect">
            <a:avLst/>
          </a:prstGeom>
          <a:solidFill>
            <a:schemeClr val="lt1"/>
          </a:solidFill>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800"/>
              <a:buNone/>
              <a:defRPr sz="1600">
                <a:solidFill>
                  <a:schemeClr val="dk1"/>
                </a:solidFill>
              </a:defRPr>
            </a:lvl1pPr>
            <a:lvl2pPr lvl="1" algn="ctr" rtl="0">
              <a:lnSpc>
                <a:spcPct val="100000"/>
              </a:lnSpc>
              <a:spcBef>
                <a:spcPts val="0"/>
              </a:spcBef>
              <a:spcAft>
                <a:spcPts val="0"/>
              </a:spcAft>
              <a:buClr>
                <a:schemeClr val="dk1"/>
              </a:buClr>
              <a:buSzPts val="2800"/>
              <a:buNone/>
              <a:defRPr sz="2800">
                <a:solidFill>
                  <a:schemeClr val="dk1"/>
                </a:solidFill>
              </a:defRPr>
            </a:lvl2pPr>
            <a:lvl3pPr lvl="2" algn="ctr" rtl="0">
              <a:lnSpc>
                <a:spcPct val="100000"/>
              </a:lnSpc>
              <a:spcBef>
                <a:spcPts val="0"/>
              </a:spcBef>
              <a:spcAft>
                <a:spcPts val="0"/>
              </a:spcAft>
              <a:buClr>
                <a:schemeClr val="dk1"/>
              </a:buClr>
              <a:buSzPts val="2800"/>
              <a:buNone/>
              <a:defRPr sz="2800">
                <a:solidFill>
                  <a:schemeClr val="dk1"/>
                </a:solidFill>
              </a:defRPr>
            </a:lvl3pPr>
            <a:lvl4pPr lvl="3" algn="ctr" rtl="0">
              <a:lnSpc>
                <a:spcPct val="100000"/>
              </a:lnSpc>
              <a:spcBef>
                <a:spcPts val="0"/>
              </a:spcBef>
              <a:spcAft>
                <a:spcPts val="0"/>
              </a:spcAft>
              <a:buClr>
                <a:schemeClr val="dk1"/>
              </a:buClr>
              <a:buSzPts val="2800"/>
              <a:buNone/>
              <a:defRPr sz="2800">
                <a:solidFill>
                  <a:schemeClr val="dk1"/>
                </a:solidFill>
              </a:defRPr>
            </a:lvl4pPr>
            <a:lvl5pPr lvl="4" algn="ctr" rtl="0">
              <a:lnSpc>
                <a:spcPct val="100000"/>
              </a:lnSpc>
              <a:spcBef>
                <a:spcPts val="0"/>
              </a:spcBef>
              <a:spcAft>
                <a:spcPts val="0"/>
              </a:spcAft>
              <a:buClr>
                <a:schemeClr val="dk1"/>
              </a:buClr>
              <a:buSzPts val="2800"/>
              <a:buNone/>
              <a:defRPr sz="2800">
                <a:solidFill>
                  <a:schemeClr val="dk1"/>
                </a:solidFill>
              </a:defRPr>
            </a:lvl5pPr>
            <a:lvl6pPr lvl="5" algn="ctr" rtl="0">
              <a:lnSpc>
                <a:spcPct val="100000"/>
              </a:lnSpc>
              <a:spcBef>
                <a:spcPts val="0"/>
              </a:spcBef>
              <a:spcAft>
                <a:spcPts val="0"/>
              </a:spcAft>
              <a:buClr>
                <a:schemeClr val="dk1"/>
              </a:buClr>
              <a:buSzPts val="2800"/>
              <a:buNone/>
              <a:defRPr sz="2800">
                <a:solidFill>
                  <a:schemeClr val="dk1"/>
                </a:solidFill>
              </a:defRPr>
            </a:lvl6pPr>
            <a:lvl7pPr lvl="6" algn="ctr" rtl="0">
              <a:lnSpc>
                <a:spcPct val="100000"/>
              </a:lnSpc>
              <a:spcBef>
                <a:spcPts val="0"/>
              </a:spcBef>
              <a:spcAft>
                <a:spcPts val="0"/>
              </a:spcAft>
              <a:buClr>
                <a:schemeClr val="dk1"/>
              </a:buClr>
              <a:buSzPts val="2800"/>
              <a:buNone/>
              <a:defRPr sz="2800">
                <a:solidFill>
                  <a:schemeClr val="dk1"/>
                </a:solidFill>
              </a:defRPr>
            </a:lvl7pPr>
            <a:lvl8pPr lvl="7" algn="ctr" rtl="0">
              <a:lnSpc>
                <a:spcPct val="100000"/>
              </a:lnSpc>
              <a:spcBef>
                <a:spcPts val="0"/>
              </a:spcBef>
              <a:spcAft>
                <a:spcPts val="0"/>
              </a:spcAft>
              <a:buClr>
                <a:schemeClr val="dk1"/>
              </a:buClr>
              <a:buSzPts val="2800"/>
              <a:buNone/>
              <a:defRPr sz="2800">
                <a:solidFill>
                  <a:schemeClr val="dk1"/>
                </a:solidFill>
              </a:defRPr>
            </a:lvl8pPr>
            <a:lvl9pPr lvl="8" algn="ctr"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270" name="Google Shape;270;p16"/>
          <p:cNvSpPr txBox="1">
            <a:spLocks noGrp="1"/>
          </p:cNvSpPr>
          <p:nvPr>
            <p:ph type="title" idx="2" hasCustomPrompt="1"/>
          </p:nvPr>
        </p:nvSpPr>
        <p:spPr>
          <a:xfrm>
            <a:off x="2227650" y="843788"/>
            <a:ext cx="1137600" cy="11370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5000"/>
              <a:buNone/>
              <a:defRPr sz="4000">
                <a:solidFill>
                  <a:schemeClr val="dk1"/>
                </a:solidFill>
              </a:defRPr>
            </a:lvl1pPr>
            <a:lvl2pPr lvl="1" algn="ctr" rtl="0">
              <a:spcBef>
                <a:spcPts val="0"/>
              </a:spcBef>
              <a:spcAft>
                <a:spcPts val="0"/>
              </a:spcAft>
              <a:buClr>
                <a:schemeClr val="dk1"/>
              </a:buClr>
              <a:buSzPts val="5000"/>
              <a:buNone/>
              <a:defRPr sz="5000">
                <a:solidFill>
                  <a:schemeClr val="dk1"/>
                </a:solidFill>
              </a:defRPr>
            </a:lvl2pPr>
            <a:lvl3pPr lvl="2" algn="ctr" rtl="0">
              <a:spcBef>
                <a:spcPts val="0"/>
              </a:spcBef>
              <a:spcAft>
                <a:spcPts val="0"/>
              </a:spcAft>
              <a:buClr>
                <a:schemeClr val="dk1"/>
              </a:buClr>
              <a:buSzPts val="5000"/>
              <a:buNone/>
              <a:defRPr sz="5000">
                <a:solidFill>
                  <a:schemeClr val="dk1"/>
                </a:solidFill>
              </a:defRPr>
            </a:lvl3pPr>
            <a:lvl4pPr lvl="3" algn="ctr" rtl="0">
              <a:spcBef>
                <a:spcPts val="0"/>
              </a:spcBef>
              <a:spcAft>
                <a:spcPts val="0"/>
              </a:spcAft>
              <a:buClr>
                <a:schemeClr val="dk1"/>
              </a:buClr>
              <a:buSzPts val="5000"/>
              <a:buNone/>
              <a:defRPr sz="5000">
                <a:solidFill>
                  <a:schemeClr val="dk1"/>
                </a:solidFill>
              </a:defRPr>
            </a:lvl4pPr>
            <a:lvl5pPr lvl="4" algn="ctr" rtl="0">
              <a:spcBef>
                <a:spcPts val="0"/>
              </a:spcBef>
              <a:spcAft>
                <a:spcPts val="0"/>
              </a:spcAft>
              <a:buClr>
                <a:schemeClr val="dk1"/>
              </a:buClr>
              <a:buSzPts val="5000"/>
              <a:buNone/>
              <a:defRPr sz="5000">
                <a:solidFill>
                  <a:schemeClr val="dk1"/>
                </a:solidFill>
              </a:defRPr>
            </a:lvl5pPr>
            <a:lvl6pPr lvl="5" algn="ctr" rtl="0">
              <a:spcBef>
                <a:spcPts val="0"/>
              </a:spcBef>
              <a:spcAft>
                <a:spcPts val="0"/>
              </a:spcAft>
              <a:buClr>
                <a:schemeClr val="dk1"/>
              </a:buClr>
              <a:buSzPts val="5000"/>
              <a:buNone/>
              <a:defRPr sz="5000">
                <a:solidFill>
                  <a:schemeClr val="dk1"/>
                </a:solidFill>
              </a:defRPr>
            </a:lvl6pPr>
            <a:lvl7pPr lvl="6" algn="ctr" rtl="0">
              <a:spcBef>
                <a:spcPts val="0"/>
              </a:spcBef>
              <a:spcAft>
                <a:spcPts val="0"/>
              </a:spcAft>
              <a:buClr>
                <a:schemeClr val="dk1"/>
              </a:buClr>
              <a:buSzPts val="5000"/>
              <a:buNone/>
              <a:defRPr sz="5000">
                <a:solidFill>
                  <a:schemeClr val="dk1"/>
                </a:solidFill>
              </a:defRPr>
            </a:lvl7pPr>
            <a:lvl8pPr lvl="7" algn="ctr" rtl="0">
              <a:spcBef>
                <a:spcPts val="0"/>
              </a:spcBef>
              <a:spcAft>
                <a:spcPts val="0"/>
              </a:spcAft>
              <a:buClr>
                <a:schemeClr val="dk1"/>
              </a:buClr>
              <a:buSzPts val="5000"/>
              <a:buNone/>
              <a:defRPr sz="5000">
                <a:solidFill>
                  <a:schemeClr val="dk1"/>
                </a:solidFill>
              </a:defRPr>
            </a:lvl8pPr>
            <a:lvl9pPr lvl="8" algn="ctr" rtl="0">
              <a:spcBef>
                <a:spcPts val="0"/>
              </a:spcBef>
              <a:spcAft>
                <a:spcPts val="0"/>
              </a:spcAft>
              <a:buClr>
                <a:schemeClr val="dk1"/>
              </a:buClr>
              <a:buSzPts val="5000"/>
              <a:buNone/>
              <a:defRPr sz="5000">
                <a:solidFill>
                  <a:schemeClr val="dk1"/>
                </a:solidFill>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3">
  <p:cSld name="CUSTOM_2_1_1">
    <p:spTree>
      <p:nvGrpSpPr>
        <p:cNvPr id="1" name="Shape 271"/>
        <p:cNvGrpSpPr/>
        <p:nvPr/>
      </p:nvGrpSpPr>
      <p:grpSpPr>
        <a:xfrm>
          <a:off x="0" y="0"/>
          <a:ext cx="0" cy="0"/>
          <a:chOff x="0" y="0"/>
          <a:chExt cx="0" cy="0"/>
        </a:xfrm>
      </p:grpSpPr>
      <p:pic>
        <p:nvPicPr>
          <p:cNvPr id="272" name="Google Shape;272;p17"/>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273" name="Google Shape;273;p17"/>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4" name="Google Shape;274;p17"/>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275" name="Google Shape;275;p17"/>
          <p:cNvCxnSpPr>
            <a:endCxn id="276"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277" name="Google Shape;277;p17"/>
          <p:cNvCxnSpPr>
            <a:stCxn id="278" idx="2"/>
            <a:endCxn id="276"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279" name="Google Shape;279;p17"/>
          <p:cNvCxnSpPr>
            <a:endCxn id="280"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281" name="Google Shape;281;p17"/>
          <p:cNvCxnSpPr>
            <a:stCxn id="282" idx="2"/>
            <a:endCxn id="280"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283" name="Google Shape;283;p17"/>
          <p:cNvCxnSpPr>
            <a:stCxn id="282" idx="2"/>
            <a:endCxn id="278"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284" name="Google Shape;284;p17"/>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7"/>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7"/>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7"/>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7"/>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7"/>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7"/>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7"/>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7"/>
          <p:cNvSpPr txBox="1">
            <a:spLocks noGrp="1"/>
          </p:cNvSpPr>
          <p:nvPr>
            <p:ph type="title"/>
          </p:nvPr>
        </p:nvSpPr>
        <p:spPr>
          <a:xfrm flipH="1">
            <a:off x="1935000" y="2144575"/>
            <a:ext cx="5274000" cy="1392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89" name="Google Shape;289;p17"/>
          <p:cNvSpPr txBox="1">
            <a:spLocks noGrp="1"/>
          </p:cNvSpPr>
          <p:nvPr>
            <p:ph type="subTitle" idx="1"/>
          </p:nvPr>
        </p:nvSpPr>
        <p:spPr>
          <a:xfrm flipH="1">
            <a:off x="2351925" y="3687150"/>
            <a:ext cx="4744200" cy="366600"/>
          </a:xfrm>
          <a:prstGeom prst="rect">
            <a:avLst/>
          </a:prstGeom>
          <a:solidFill>
            <a:schemeClr val="lt1"/>
          </a:solidFill>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sz="180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90" name="Google Shape;290;p17"/>
          <p:cNvSpPr txBox="1">
            <a:spLocks noGrp="1"/>
          </p:cNvSpPr>
          <p:nvPr>
            <p:ph type="title" idx="2" hasCustomPrompt="1"/>
          </p:nvPr>
        </p:nvSpPr>
        <p:spPr>
          <a:xfrm flipH="1">
            <a:off x="5958525" y="833588"/>
            <a:ext cx="1137600" cy="11370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5000"/>
              <a:buNone/>
              <a:defRPr sz="4000">
                <a:solidFill>
                  <a:schemeClr val="dk1"/>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291"/>
        <p:cNvGrpSpPr/>
        <p:nvPr/>
      </p:nvGrpSpPr>
      <p:grpSpPr>
        <a:xfrm>
          <a:off x="0" y="0"/>
          <a:ext cx="0" cy="0"/>
          <a:chOff x="0" y="0"/>
          <a:chExt cx="0" cy="0"/>
        </a:xfrm>
      </p:grpSpPr>
      <p:pic>
        <p:nvPicPr>
          <p:cNvPr id="292" name="Google Shape;292;p18"/>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293" name="Google Shape;293;p18"/>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4" name="Google Shape;294;p18"/>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295" name="Google Shape;295;p18"/>
          <p:cNvCxnSpPr>
            <a:endCxn id="296"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297" name="Google Shape;297;p18"/>
          <p:cNvCxnSpPr>
            <a:stCxn id="298" idx="2"/>
            <a:endCxn id="296"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299" name="Google Shape;299;p18"/>
          <p:cNvCxnSpPr>
            <a:endCxn id="300"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301" name="Google Shape;301;p18"/>
          <p:cNvCxnSpPr>
            <a:stCxn id="302" idx="2"/>
            <a:endCxn id="300"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303" name="Google Shape;303;p18"/>
          <p:cNvCxnSpPr>
            <a:stCxn id="302" idx="2"/>
            <a:endCxn id="298"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304" name="Google Shape;304;p18"/>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8"/>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8"/>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8"/>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8"/>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8"/>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8"/>
          <p:cNvSpPr txBox="1">
            <a:spLocks noGrp="1"/>
          </p:cNvSpPr>
          <p:nvPr>
            <p:ph type="title"/>
          </p:nvPr>
        </p:nvSpPr>
        <p:spPr>
          <a:xfrm>
            <a:off x="1929300" y="3069025"/>
            <a:ext cx="5285400" cy="3720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accent1"/>
              </a:buClr>
              <a:buSzPts val="2000"/>
              <a:buNone/>
              <a:defRPr sz="1800">
                <a:solidFill>
                  <a:schemeClr val="dk1"/>
                </a:solidFill>
              </a:defRPr>
            </a:lvl1pPr>
            <a:lvl2pPr lvl="1" algn="ctr" rtl="0">
              <a:spcBef>
                <a:spcPts val="0"/>
              </a:spcBef>
              <a:spcAft>
                <a:spcPts val="0"/>
              </a:spcAft>
              <a:buClr>
                <a:schemeClr val="accent1"/>
              </a:buClr>
              <a:buSzPts val="2000"/>
              <a:buNone/>
              <a:defRPr sz="2000">
                <a:solidFill>
                  <a:schemeClr val="accent1"/>
                </a:solidFill>
              </a:defRPr>
            </a:lvl2pPr>
            <a:lvl3pPr lvl="2" algn="ctr" rtl="0">
              <a:spcBef>
                <a:spcPts val="0"/>
              </a:spcBef>
              <a:spcAft>
                <a:spcPts val="0"/>
              </a:spcAft>
              <a:buClr>
                <a:schemeClr val="accent1"/>
              </a:buClr>
              <a:buSzPts val="2000"/>
              <a:buNone/>
              <a:defRPr sz="2000">
                <a:solidFill>
                  <a:schemeClr val="accent1"/>
                </a:solidFill>
              </a:defRPr>
            </a:lvl3pPr>
            <a:lvl4pPr lvl="3" algn="ctr" rtl="0">
              <a:spcBef>
                <a:spcPts val="0"/>
              </a:spcBef>
              <a:spcAft>
                <a:spcPts val="0"/>
              </a:spcAft>
              <a:buClr>
                <a:schemeClr val="accent1"/>
              </a:buClr>
              <a:buSzPts val="2000"/>
              <a:buNone/>
              <a:defRPr sz="2000">
                <a:solidFill>
                  <a:schemeClr val="accent1"/>
                </a:solidFill>
              </a:defRPr>
            </a:lvl4pPr>
            <a:lvl5pPr lvl="4" algn="ctr" rtl="0">
              <a:spcBef>
                <a:spcPts val="0"/>
              </a:spcBef>
              <a:spcAft>
                <a:spcPts val="0"/>
              </a:spcAft>
              <a:buClr>
                <a:schemeClr val="accent1"/>
              </a:buClr>
              <a:buSzPts val="2000"/>
              <a:buNone/>
              <a:defRPr sz="2000">
                <a:solidFill>
                  <a:schemeClr val="accent1"/>
                </a:solidFill>
              </a:defRPr>
            </a:lvl5pPr>
            <a:lvl6pPr lvl="5" algn="ctr" rtl="0">
              <a:spcBef>
                <a:spcPts val="0"/>
              </a:spcBef>
              <a:spcAft>
                <a:spcPts val="0"/>
              </a:spcAft>
              <a:buClr>
                <a:schemeClr val="accent1"/>
              </a:buClr>
              <a:buSzPts val="2000"/>
              <a:buNone/>
              <a:defRPr sz="2000">
                <a:solidFill>
                  <a:schemeClr val="accent1"/>
                </a:solidFill>
              </a:defRPr>
            </a:lvl6pPr>
            <a:lvl7pPr lvl="6" algn="ctr" rtl="0">
              <a:spcBef>
                <a:spcPts val="0"/>
              </a:spcBef>
              <a:spcAft>
                <a:spcPts val="0"/>
              </a:spcAft>
              <a:buClr>
                <a:schemeClr val="accent1"/>
              </a:buClr>
              <a:buSzPts val="2000"/>
              <a:buNone/>
              <a:defRPr sz="2000">
                <a:solidFill>
                  <a:schemeClr val="accent1"/>
                </a:solidFill>
              </a:defRPr>
            </a:lvl7pPr>
            <a:lvl8pPr lvl="7" algn="ctr" rtl="0">
              <a:spcBef>
                <a:spcPts val="0"/>
              </a:spcBef>
              <a:spcAft>
                <a:spcPts val="0"/>
              </a:spcAft>
              <a:buClr>
                <a:schemeClr val="accent1"/>
              </a:buClr>
              <a:buSzPts val="2000"/>
              <a:buNone/>
              <a:defRPr sz="2000">
                <a:solidFill>
                  <a:schemeClr val="accent1"/>
                </a:solidFill>
              </a:defRPr>
            </a:lvl8pPr>
            <a:lvl9pPr lvl="8" algn="ctr" rtl="0">
              <a:spcBef>
                <a:spcPts val="0"/>
              </a:spcBef>
              <a:spcAft>
                <a:spcPts val="0"/>
              </a:spcAft>
              <a:buClr>
                <a:schemeClr val="accent1"/>
              </a:buClr>
              <a:buSzPts val="2000"/>
              <a:buNone/>
              <a:defRPr sz="2000">
                <a:solidFill>
                  <a:schemeClr val="accent1"/>
                </a:solidFill>
              </a:defRPr>
            </a:lvl9pPr>
          </a:lstStyle>
          <a:p>
            <a:endParaRPr/>
          </a:p>
        </p:txBody>
      </p:sp>
      <p:sp>
        <p:nvSpPr>
          <p:cNvPr id="307" name="Google Shape;307;p18"/>
          <p:cNvSpPr txBox="1">
            <a:spLocks noGrp="1"/>
          </p:cNvSpPr>
          <p:nvPr>
            <p:ph type="subTitle" idx="1"/>
          </p:nvPr>
        </p:nvSpPr>
        <p:spPr>
          <a:xfrm>
            <a:off x="1929300" y="1702475"/>
            <a:ext cx="5285400" cy="12891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Darker Grotesque Medium"/>
              <a:buNone/>
              <a:defRPr sz="2500"/>
            </a:lvl1pPr>
            <a:lvl2pPr lvl="1"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CUSTOM_1_1">
    <p:spTree>
      <p:nvGrpSpPr>
        <p:cNvPr id="1" name="Shape 308"/>
        <p:cNvGrpSpPr/>
        <p:nvPr/>
      </p:nvGrpSpPr>
      <p:grpSpPr>
        <a:xfrm>
          <a:off x="0" y="0"/>
          <a:ext cx="0" cy="0"/>
          <a:chOff x="0" y="0"/>
          <a:chExt cx="0" cy="0"/>
        </a:xfrm>
      </p:grpSpPr>
      <p:pic>
        <p:nvPicPr>
          <p:cNvPr id="309" name="Google Shape;309;p19"/>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310" name="Google Shape;310;p19"/>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1" name="Google Shape;311;p19"/>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312" name="Google Shape;312;p19"/>
          <p:cNvCxnSpPr>
            <a:endCxn id="313"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314" name="Google Shape;314;p19"/>
          <p:cNvCxnSpPr>
            <a:stCxn id="315" idx="2"/>
            <a:endCxn id="313"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316" name="Google Shape;316;p19"/>
          <p:cNvCxnSpPr>
            <a:endCxn id="317"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318" name="Google Shape;318;p19"/>
          <p:cNvCxnSpPr>
            <a:stCxn id="319" idx="2"/>
            <a:endCxn id="317"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320" name="Google Shape;320;p19"/>
          <p:cNvCxnSpPr>
            <a:stCxn id="319" idx="2"/>
            <a:endCxn id="315"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321" name="Google Shape;321;p19"/>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9"/>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9"/>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9"/>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9"/>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9"/>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9"/>
          <p:cNvSpPr txBox="1">
            <a:spLocks noGrp="1"/>
          </p:cNvSpPr>
          <p:nvPr>
            <p:ph type="title"/>
          </p:nvPr>
        </p:nvSpPr>
        <p:spPr>
          <a:xfrm>
            <a:off x="1899738" y="540000"/>
            <a:ext cx="5344500" cy="79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2">
  <p:cSld name="CUSTOM_1_1_4">
    <p:spTree>
      <p:nvGrpSpPr>
        <p:cNvPr id="1" name="Shape 324"/>
        <p:cNvGrpSpPr/>
        <p:nvPr/>
      </p:nvGrpSpPr>
      <p:grpSpPr>
        <a:xfrm>
          <a:off x="0" y="0"/>
          <a:ext cx="0" cy="0"/>
          <a:chOff x="0" y="0"/>
          <a:chExt cx="0" cy="0"/>
        </a:xfrm>
      </p:grpSpPr>
      <p:pic>
        <p:nvPicPr>
          <p:cNvPr id="325" name="Google Shape;325;p20"/>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326" name="Google Shape;326;p20"/>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7" name="Google Shape;327;p20"/>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328" name="Google Shape;328;p20"/>
          <p:cNvCxnSpPr>
            <a:endCxn id="329"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330" name="Google Shape;330;p20"/>
          <p:cNvCxnSpPr>
            <a:stCxn id="331" idx="2"/>
            <a:endCxn id="329"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332" name="Google Shape;332;p20"/>
          <p:cNvCxnSpPr>
            <a:endCxn id="333"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334" name="Google Shape;334;p20"/>
          <p:cNvCxnSpPr>
            <a:stCxn id="335" idx="2"/>
            <a:endCxn id="333"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336" name="Google Shape;336;p20"/>
          <p:cNvCxnSpPr>
            <a:stCxn id="335" idx="2"/>
            <a:endCxn id="331"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337" name="Google Shape;337;p20"/>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0"/>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0"/>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0"/>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0"/>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0"/>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0"/>
          <p:cNvSpPr txBox="1">
            <a:spLocks noGrp="1"/>
          </p:cNvSpPr>
          <p:nvPr>
            <p:ph type="title"/>
          </p:nvPr>
        </p:nvSpPr>
        <p:spPr>
          <a:xfrm>
            <a:off x="876450" y="540000"/>
            <a:ext cx="7391100" cy="79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
        <p:cNvGrpSpPr/>
        <p:nvPr/>
      </p:nvGrpSpPr>
      <p:grpSpPr>
        <a:xfrm>
          <a:off x="0" y="0"/>
          <a:ext cx="0" cy="0"/>
          <a:chOff x="0" y="0"/>
          <a:chExt cx="0" cy="0"/>
        </a:xfrm>
      </p:grpSpPr>
      <p:pic>
        <p:nvPicPr>
          <p:cNvPr id="27" name="Google Shape;27;p3"/>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28" name="Google Shape;28;p3"/>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 name="Google Shape;29;p3"/>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30" name="Google Shape;30;p3"/>
          <p:cNvCxnSpPr>
            <a:endCxn id="31"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32" name="Google Shape;32;p3"/>
          <p:cNvCxnSpPr>
            <a:stCxn id="33" idx="2"/>
            <a:endCxn id="31"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34" name="Google Shape;34;p3"/>
          <p:cNvCxnSpPr>
            <a:endCxn id="35"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36" name="Google Shape;36;p3"/>
          <p:cNvCxnSpPr>
            <a:stCxn id="37" idx="2"/>
            <a:endCxn id="35"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38" name="Google Shape;38;p3"/>
          <p:cNvCxnSpPr>
            <a:stCxn id="37" idx="2"/>
            <a:endCxn id="33"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39" name="Google Shape;39;p3"/>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txBox="1">
            <a:spLocks noGrp="1"/>
          </p:cNvSpPr>
          <p:nvPr>
            <p:ph type="title"/>
          </p:nvPr>
        </p:nvSpPr>
        <p:spPr>
          <a:xfrm>
            <a:off x="2617050" y="2272644"/>
            <a:ext cx="3909900" cy="13926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2" name="Google Shape;42;p3"/>
          <p:cNvSpPr txBox="1">
            <a:spLocks noGrp="1"/>
          </p:cNvSpPr>
          <p:nvPr>
            <p:ph type="subTitle" idx="1"/>
          </p:nvPr>
        </p:nvSpPr>
        <p:spPr>
          <a:xfrm>
            <a:off x="2617050" y="3815231"/>
            <a:ext cx="3909900" cy="366600"/>
          </a:xfrm>
          <a:prstGeom prst="rect">
            <a:avLst/>
          </a:prstGeom>
          <a:solidFill>
            <a:schemeClr val="lt1"/>
          </a:solid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800"/>
              <a:buNone/>
              <a:defRPr sz="1600">
                <a:solidFill>
                  <a:schemeClr val="dk1"/>
                </a:solidFill>
              </a:defRPr>
            </a:lvl1pPr>
            <a:lvl2pPr lvl="1" algn="ctr" rtl="0">
              <a:lnSpc>
                <a:spcPct val="100000"/>
              </a:lnSpc>
              <a:spcBef>
                <a:spcPts val="0"/>
              </a:spcBef>
              <a:spcAft>
                <a:spcPts val="0"/>
              </a:spcAft>
              <a:buClr>
                <a:schemeClr val="dk1"/>
              </a:buClr>
              <a:buSzPts val="2800"/>
              <a:buNone/>
              <a:defRPr sz="2800">
                <a:solidFill>
                  <a:schemeClr val="dk1"/>
                </a:solidFill>
              </a:defRPr>
            </a:lvl2pPr>
            <a:lvl3pPr lvl="2" algn="ctr" rtl="0">
              <a:lnSpc>
                <a:spcPct val="100000"/>
              </a:lnSpc>
              <a:spcBef>
                <a:spcPts val="0"/>
              </a:spcBef>
              <a:spcAft>
                <a:spcPts val="0"/>
              </a:spcAft>
              <a:buClr>
                <a:schemeClr val="dk1"/>
              </a:buClr>
              <a:buSzPts val="2800"/>
              <a:buNone/>
              <a:defRPr sz="2800">
                <a:solidFill>
                  <a:schemeClr val="dk1"/>
                </a:solidFill>
              </a:defRPr>
            </a:lvl3pPr>
            <a:lvl4pPr lvl="3" algn="ctr" rtl="0">
              <a:lnSpc>
                <a:spcPct val="100000"/>
              </a:lnSpc>
              <a:spcBef>
                <a:spcPts val="0"/>
              </a:spcBef>
              <a:spcAft>
                <a:spcPts val="0"/>
              </a:spcAft>
              <a:buClr>
                <a:schemeClr val="dk1"/>
              </a:buClr>
              <a:buSzPts val="2800"/>
              <a:buNone/>
              <a:defRPr sz="2800">
                <a:solidFill>
                  <a:schemeClr val="dk1"/>
                </a:solidFill>
              </a:defRPr>
            </a:lvl4pPr>
            <a:lvl5pPr lvl="4" algn="ctr" rtl="0">
              <a:lnSpc>
                <a:spcPct val="100000"/>
              </a:lnSpc>
              <a:spcBef>
                <a:spcPts val="0"/>
              </a:spcBef>
              <a:spcAft>
                <a:spcPts val="0"/>
              </a:spcAft>
              <a:buClr>
                <a:schemeClr val="dk1"/>
              </a:buClr>
              <a:buSzPts val="2800"/>
              <a:buNone/>
              <a:defRPr sz="2800">
                <a:solidFill>
                  <a:schemeClr val="dk1"/>
                </a:solidFill>
              </a:defRPr>
            </a:lvl5pPr>
            <a:lvl6pPr lvl="5" algn="ctr" rtl="0">
              <a:lnSpc>
                <a:spcPct val="100000"/>
              </a:lnSpc>
              <a:spcBef>
                <a:spcPts val="0"/>
              </a:spcBef>
              <a:spcAft>
                <a:spcPts val="0"/>
              </a:spcAft>
              <a:buClr>
                <a:schemeClr val="dk1"/>
              </a:buClr>
              <a:buSzPts val="2800"/>
              <a:buNone/>
              <a:defRPr sz="2800">
                <a:solidFill>
                  <a:schemeClr val="dk1"/>
                </a:solidFill>
              </a:defRPr>
            </a:lvl6pPr>
            <a:lvl7pPr lvl="6" algn="ctr" rtl="0">
              <a:lnSpc>
                <a:spcPct val="100000"/>
              </a:lnSpc>
              <a:spcBef>
                <a:spcPts val="0"/>
              </a:spcBef>
              <a:spcAft>
                <a:spcPts val="0"/>
              </a:spcAft>
              <a:buClr>
                <a:schemeClr val="dk1"/>
              </a:buClr>
              <a:buSzPts val="2800"/>
              <a:buNone/>
              <a:defRPr sz="2800">
                <a:solidFill>
                  <a:schemeClr val="dk1"/>
                </a:solidFill>
              </a:defRPr>
            </a:lvl7pPr>
            <a:lvl8pPr lvl="7" algn="ctr" rtl="0">
              <a:lnSpc>
                <a:spcPct val="100000"/>
              </a:lnSpc>
              <a:spcBef>
                <a:spcPts val="0"/>
              </a:spcBef>
              <a:spcAft>
                <a:spcPts val="0"/>
              </a:spcAft>
              <a:buClr>
                <a:schemeClr val="dk1"/>
              </a:buClr>
              <a:buSzPts val="2800"/>
              <a:buNone/>
              <a:defRPr sz="2800">
                <a:solidFill>
                  <a:schemeClr val="dk1"/>
                </a:solidFill>
              </a:defRPr>
            </a:lvl8pPr>
            <a:lvl9pPr lvl="8" algn="ctr"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43" name="Google Shape;43;p3"/>
          <p:cNvSpPr txBox="1">
            <a:spLocks noGrp="1"/>
          </p:cNvSpPr>
          <p:nvPr>
            <p:ph type="title" idx="2" hasCustomPrompt="1"/>
          </p:nvPr>
        </p:nvSpPr>
        <p:spPr>
          <a:xfrm>
            <a:off x="4003200" y="961669"/>
            <a:ext cx="1137600" cy="11370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5000"/>
              <a:buNone/>
              <a:defRPr sz="4000">
                <a:solidFill>
                  <a:schemeClr val="dk1"/>
                </a:solidFill>
              </a:defRPr>
            </a:lvl1pPr>
            <a:lvl2pPr lvl="1" algn="ctr" rtl="0">
              <a:spcBef>
                <a:spcPts val="0"/>
              </a:spcBef>
              <a:spcAft>
                <a:spcPts val="0"/>
              </a:spcAft>
              <a:buClr>
                <a:schemeClr val="dk1"/>
              </a:buClr>
              <a:buSzPts val="5000"/>
              <a:buNone/>
              <a:defRPr sz="5000">
                <a:solidFill>
                  <a:schemeClr val="dk1"/>
                </a:solidFill>
              </a:defRPr>
            </a:lvl2pPr>
            <a:lvl3pPr lvl="2" algn="ctr" rtl="0">
              <a:spcBef>
                <a:spcPts val="0"/>
              </a:spcBef>
              <a:spcAft>
                <a:spcPts val="0"/>
              </a:spcAft>
              <a:buClr>
                <a:schemeClr val="dk1"/>
              </a:buClr>
              <a:buSzPts val="5000"/>
              <a:buNone/>
              <a:defRPr sz="5000">
                <a:solidFill>
                  <a:schemeClr val="dk1"/>
                </a:solidFill>
              </a:defRPr>
            </a:lvl3pPr>
            <a:lvl4pPr lvl="3" algn="ctr" rtl="0">
              <a:spcBef>
                <a:spcPts val="0"/>
              </a:spcBef>
              <a:spcAft>
                <a:spcPts val="0"/>
              </a:spcAft>
              <a:buClr>
                <a:schemeClr val="dk1"/>
              </a:buClr>
              <a:buSzPts val="5000"/>
              <a:buNone/>
              <a:defRPr sz="5000">
                <a:solidFill>
                  <a:schemeClr val="dk1"/>
                </a:solidFill>
              </a:defRPr>
            </a:lvl4pPr>
            <a:lvl5pPr lvl="4" algn="ctr" rtl="0">
              <a:spcBef>
                <a:spcPts val="0"/>
              </a:spcBef>
              <a:spcAft>
                <a:spcPts val="0"/>
              </a:spcAft>
              <a:buClr>
                <a:schemeClr val="dk1"/>
              </a:buClr>
              <a:buSzPts val="5000"/>
              <a:buNone/>
              <a:defRPr sz="5000">
                <a:solidFill>
                  <a:schemeClr val="dk1"/>
                </a:solidFill>
              </a:defRPr>
            </a:lvl5pPr>
            <a:lvl6pPr lvl="5" algn="ctr" rtl="0">
              <a:spcBef>
                <a:spcPts val="0"/>
              </a:spcBef>
              <a:spcAft>
                <a:spcPts val="0"/>
              </a:spcAft>
              <a:buClr>
                <a:schemeClr val="dk1"/>
              </a:buClr>
              <a:buSzPts val="5000"/>
              <a:buNone/>
              <a:defRPr sz="5000">
                <a:solidFill>
                  <a:schemeClr val="dk1"/>
                </a:solidFill>
              </a:defRPr>
            </a:lvl6pPr>
            <a:lvl7pPr lvl="6" algn="ctr" rtl="0">
              <a:spcBef>
                <a:spcPts val="0"/>
              </a:spcBef>
              <a:spcAft>
                <a:spcPts val="0"/>
              </a:spcAft>
              <a:buClr>
                <a:schemeClr val="dk1"/>
              </a:buClr>
              <a:buSzPts val="5000"/>
              <a:buNone/>
              <a:defRPr sz="5000">
                <a:solidFill>
                  <a:schemeClr val="dk1"/>
                </a:solidFill>
              </a:defRPr>
            </a:lvl7pPr>
            <a:lvl8pPr lvl="7" algn="ctr" rtl="0">
              <a:spcBef>
                <a:spcPts val="0"/>
              </a:spcBef>
              <a:spcAft>
                <a:spcPts val="0"/>
              </a:spcAft>
              <a:buClr>
                <a:schemeClr val="dk1"/>
              </a:buClr>
              <a:buSzPts val="5000"/>
              <a:buNone/>
              <a:defRPr sz="5000">
                <a:solidFill>
                  <a:schemeClr val="dk1"/>
                </a:solidFill>
              </a:defRPr>
            </a:lvl8pPr>
            <a:lvl9pPr lvl="8" algn="ctr" rtl="0">
              <a:spcBef>
                <a:spcPts val="0"/>
              </a:spcBef>
              <a:spcAft>
                <a:spcPts val="0"/>
              </a:spcAft>
              <a:buClr>
                <a:schemeClr val="dk1"/>
              </a:buClr>
              <a:buSzPts val="5000"/>
              <a:buNone/>
              <a:defRPr sz="5000">
                <a:solidFill>
                  <a:schemeClr val="dk1"/>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3">
  <p:cSld name="CUSTOM_1_1_4_1">
    <p:spTree>
      <p:nvGrpSpPr>
        <p:cNvPr id="1" name="Shape 340"/>
        <p:cNvGrpSpPr/>
        <p:nvPr/>
      </p:nvGrpSpPr>
      <p:grpSpPr>
        <a:xfrm>
          <a:off x="0" y="0"/>
          <a:ext cx="0" cy="0"/>
          <a:chOff x="0" y="0"/>
          <a:chExt cx="0" cy="0"/>
        </a:xfrm>
      </p:grpSpPr>
      <p:pic>
        <p:nvPicPr>
          <p:cNvPr id="341" name="Google Shape;341;p21"/>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342" name="Google Shape;342;p21"/>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3" name="Google Shape;343;p21"/>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344" name="Google Shape;344;p21"/>
          <p:cNvCxnSpPr>
            <a:endCxn id="345"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346" name="Google Shape;346;p21"/>
          <p:cNvCxnSpPr>
            <a:stCxn id="347" idx="2"/>
            <a:endCxn id="345"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348" name="Google Shape;348;p21"/>
          <p:cNvCxnSpPr>
            <a:endCxn id="349"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350" name="Google Shape;350;p21"/>
          <p:cNvCxnSpPr>
            <a:stCxn id="351" idx="2"/>
            <a:endCxn id="349"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352" name="Google Shape;352;p21"/>
          <p:cNvCxnSpPr>
            <a:stCxn id="351" idx="2"/>
            <a:endCxn id="347"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353" name="Google Shape;353;p21"/>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1"/>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1"/>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1"/>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1"/>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1"/>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1"/>
          <p:cNvSpPr txBox="1">
            <a:spLocks noGrp="1"/>
          </p:cNvSpPr>
          <p:nvPr>
            <p:ph type="title"/>
          </p:nvPr>
        </p:nvSpPr>
        <p:spPr>
          <a:xfrm>
            <a:off x="900000" y="540000"/>
            <a:ext cx="7344000" cy="79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1_1_3">
    <p:spTree>
      <p:nvGrpSpPr>
        <p:cNvPr id="1" name="Shape 356"/>
        <p:cNvGrpSpPr/>
        <p:nvPr/>
      </p:nvGrpSpPr>
      <p:grpSpPr>
        <a:xfrm>
          <a:off x="0" y="0"/>
          <a:ext cx="0" cy="0"/>
          <a:chOff x="0" y="0"/>
          <a:chExt cx="0" cy="0"/>
        </a:xfrm>
      </p:grpSpPr>
      <p:pic>
        <p:nvPicPr>
          <p:cNvPr id="357" name="Google Shape;357;p22"/>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358" name="Google Shape;358;p22"/>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9" name="Google Shape;359;p22"/>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360" name="Google Shape;360;p22"/>
          <p:cNvCxnSpPr>
            <a:endCxn id="361"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362" name="Google Shape;362;p22"/>
          <p:cNvCxnSpPr>
            <a:stCxn id="363" idx="2"/>
            <a:endCxn id="361"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364" name="Google Shape;364;p22"/>
          <p:cNvCxnSpPr>
            <a:endCxn id="365"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366" name="Google Shape;366;p22"/>
          <p:cNvCxnSpPr>
            <a:stCxn id="367" idx="2"/>
            <a:endCxn id="365"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368" name="Google Shape;368;p22"/>
          <p:cNvCxnSpPr>
            <a:stCxn id="367" idx="2"/>
            <a:endCxn id="363"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369" name="Google Shape;369;p22"/>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2"/>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2"/>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2"/>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2"/>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2"/>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2"/>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2"/>
          <p:cNvSpPr txBox="1">
            <a:spLocks noGrp="1"/>
          </p:cNvSpPr>
          <p:nvPr>
            <p:ph type="title"/>
          </p:nvPr>
        </p:nvSpPr>
        <p:spPr>
          <a:xfrm>
            <a:off x="879000" y="540000"/>
            <a:ext cx="73860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73" name="Google Shape;373;p22"/>
          <p:cNvSpPr txBox="1">
            <a:spLocks noGrp="1"/>
          </p:cNvSpPr>
          <p:nvPr>
            <p:ph type="title" idx="2"/>
          </p:nvPr>
        </p:nvSpPr>
        <p:spPr>
          <a:xfrm>
            <a:off x="1106075" y="2832181"/>
            <a:ext cx="2220600" cy="34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None/>
              <a:defRPr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374" name="Google Shape;374;p22"/>
          <p:cNvSpPr txBox="1">
            <a:spLocks noGrp="1"/>
          </p:cNvSpPr>
          <p:nvPr>
            <p:ph type="subTitle" idx="1"/>
          </p:nvPr>
        </p:nvSpPr>
        <p:spPr>
          <a:xfrm>
            <a:off x="1106075" y="3181556"/>
            <a:ext cx="2220600" cy="7251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Darker Grotesque Medium"/>
              <a:buNone/>
              <a:defRPr sz="1400"/>
            </a:lvl1pPr>
            <a:lvl2pPr lvl="1"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
        <p:nvSpPr>
          <p:cNvPr id="375" name="Google Shape;375;p22"/>
          <p:cNvSpPr txBox="1">
            <a:spLocks noGrp="1"/>
          </p:cNvSpPr>
          <p:nvPr>
            <p:ph type="title" idx="3"/>
          </p:nvPr>
        </p:nvSpPr>
        <p:spPr>
          <a:xfrm>
            <a:off x="3461700" y="2832181"/>
            <a:ext cx="2220600" cy="34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None/>
              <a:defRPr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376" name="Google Shape;376;p22"/>
          <p:cNvSpPr txBox="1">
            <a:spLocks noGrp="1"/>
          </p:cNvSpPr>
          <p:nvPr>
            <p:ph type="subTitle" idx="4"/>
          </p:nvPr>
        </p:nvSpPr>
        <p:spPr>
          <a:xfrm>
            <a:off x="3461700" y="3181556"/>
            <a:ext cx="2220600" cy="7251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Darker Grotesque Medium"/>
              <a:buNone/>
              <a:defRPr sz="1400"/>
            </a:lvl1pPr>
            <a:lvl2pPr lvl="1"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
        <p:nvSpPr>
          <p:cNvPr id="377" name="Google Shape;377;p22"/>
          <p:cNvSpPr txBox="1">
            <a:spLocks noGrp="1"/>
          </p:cNvSpPr>
          <p:nvPr>
            <p:ph type="title" idx="5"/>
          </p:nvPr>
        </p:nvSpPr>
        <p:spPr>
          <a:xfrm>
            <a:off x="5817325" y="2832181"/>
            <a:ext cx="2220600" cy="34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None/>
              <a:defRPr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378" name="Google Shape;378;p22"/>
          <p:cNvSpPr txBox="1">
            <a:spLocks noGrp="1"/>
          </p:cNvSpPr>
          <p:nvPr>
            <p:ph type="subTitle" idx="6"/>
          </p:nvPr>
        </p:nvSpPr>
        <p:spPr>
          <a:xfrm>
            <a:off x="5817325" y="3181556"/>
            <a:ext cx="2220600" cy="7251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Darker Grotesque Medium"/>
              <a:buNone/>
              <a:defRPr sz="1400"/>
            </a:lvl1pPr>
            <a:lvl2pPr lvl="1"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1">
  <p:cSld name="CUSTOM_1_1_3_1">
    <p:spTree>
      <p:nvGrpSpPr>
        <p:cNvPr id="1" name="Shape 379"/>
        <p:cNvGrpSpPr/>
        <p:nvPr/>
      </p:nvGrpSpPr>
      <p:grpSpPr>
        <a:xfrm>
          <a:off x="0" y="0"/>
          <a:ext cx="0" cy="0"/>
          <a:chOff x="0" y="0"/>
          <a:chExt cx="0" cy="0"/>
        </a:xfrm>
      </p:grpSpPr>
      <p:pic>
        <p:nvPicPr>
          <p:cNvPr id="380" name="Google Shape;380;p23"/>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381" name="Google Shape;381;p23"/>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2" name="Google Shape;382;p23"/>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383" name="Google Shape;383;p23"/>
          <p:cNvCxnSpPr>
            <a:endCxn id="384"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385" name="Google Shape;385;p23"/>
          <p:cNvCxnSpPr>
            <a:stCxn id="386" idx="2"/>
            <a:endCxn id="384"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387" name="Google Shape;387;p23"/>
          <p:cNvCxnSpPr>
            <a:endCxn id="388"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389" name="Google Shape;389;p23"/>
          <p:cNvCxnSpPr>
            <a:stCxn id="390" idx="2"/>
            <a:endCxn id="388"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391" name="Google Shape;391;p23"/>
          <p:cNvCxnSpPr>
            <a:stCxn id="390" idx="2"/>
            <a:endCxn id="386"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392" name="Google Shape;392;p23"/>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3"/>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3"/>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3"/>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3"/>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3"/>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3"/>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3"/>
          <p:cNvSpPr txBox="1">
            <a:spLocks noGrp="1"/>
          </p:cNvSpPr>
          <p:nvPr>
            <p:ph type="title"/>
          </p:nvPr>
        </p:nvSpPr>
        <p:spPr>
          <a:xfrm>
            <a:off x="1899750" y="540000"/>
            <a:ext cx="53445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6" name="Google Shape;396;p23"/>
          <p:cNvSpPr txBox="1">
            <a:spLocks noGrp="1"/>
          </p:cNvSpPr>
          <p:nvPr>
            <p:ph type="title" idx="2"/>
          </p:nvPr>
        </p:nvSpPr>
        <p:spPr>
          <a:xfrm>
            <a:off x="900050" y="3695138"/>
            <a:ext cx="2311500" cy="18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b="1"/>
            </a:lvl2pPr>
            <a:lvl3pPr lvl="2" rtl="0">
              <a:spcBef>
                <a:spcPts val="0"/>
              </a:spcBef>
              <a:spcAft>
                <a:spcPts val="0"/>
              </a:spcAft>
              <a:buSzPts val="1800"/>
              <a:buNone/>
              <a:defRPr sz="1800" b="1"/>
            </a:lvl3pPr>
            <a:lvl4pPr lvl="3" rtl="0">
              <a:spcBef>
                <a:spcPts val="0"/>
              </a:spcBef>
              <a:spcAft>
                <a:spcPts val="0"/>
              </a:spcAft>
              <a:buSzPts val="1800"/>
              <a:buNone/>
              <a:defRPr sz="1800" b="1"/>
            </a:lvl4pPr>
            <a:lvl5pPr lvl="4" rtl="0">
              <a:spcBef>
                <a:spcPts val="0"/>
              </a:spcBef>
              <a:spcAft>
                <a:spcPts val="0"/>
              </a:spcAft>
              <a:buSzPts val="1800"/>
              <a:buNone/>
              <a:defRPr sz="1800" b="1"/>
            </a:lvl5pPr>
            <a:lvl6pPr lvl="5" rtl="0">
              <a:spcBef>
                <a:spcPts val="0"/>
              </a:spcBef>
              <a:spcAft>
                <a:spcPts val="0"/>
              </a:spcAft>
              <a:buSzPts val="1800"/>
              <a:buNone/>
              <a:defRPr sz="1800" b="1"/>
            </a:lvl6pPr>
            <a:lvl7pPr lvl="6" rtl="0">
              <a:spcBef>
                <a:spcPts val="0"/>
              </a:spcBef>
              <a:spcAft>
                <a:spcPts val="0"/>
              </a:spcAft>
              <a:buSzPts val="1800"/>
              <a:buNone/>
              <a:defRPr sz="1800" b="1"/>
            </a:lvl7pPr>
            <a:lvl8pPr lvl="7" rtl="0">
              <a:spcBef>
                <a:spcPts val="0"/>
              </a:spcBef>
              <a:spcAft>
                <a:spcPts val="0"/>
              </a:spcAft>
              <a:buSzPts val="1800"/>
              <a:buNone/>
              <a:defRPr sz="1800" b="1"/>
            </a:lvl8pPr>
            <a:lvl9pPr lvl="8" rtl="0">
              <a:spcBef>
                <a:spcPts val="0"/>
              </a:spcBef>
              <a:spcAft>
                <a:spcPts val="0"/>
              </a:spcAft>
              <a:buSzPts val="1800"/>
              <a:buNone/>
              <a:defRPr sz="1800" b="1"/>
            </a:lvl9pPr>
          </a:lstStyle>
          <a:p>
            <a:endParaRPr/>
          </a:p>
        </p:txBody>
      </p:sp>
      <p:sp>
        <p:nvSpPr>
          <p:cNvPr id="397" name="Google Shape;397;p23"/>
          <p:cNvSpPr txBox="1">
            <a:spLocks noGrp="1"/>
          </p:cNvSpPr>
          <p:nvPr>
            <p:ph type="subTitle" idx="1"/>
          </p:nvPr>
        </p:nvSpPr>
        <p:spPr>
          <a:xfrm>
            <a:off x="900050" y="2841714"/>
            <a:ext cx="2311500" cy="664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98" name="Google Shape;398;p23"/>
          <p:cNvSpPr txBox="1">
            <a:spLocks noGrp="1"/>
          </p:cNvSpPr>
          <p:nvPr>
            <p:ph type="title" idx="3"/>
          </p:nvPr>
        </p:nvSpPr>
        <p:spPr>
          <a:xfrm>
            <a:off x="3416250" y="3695138"/>
            <a:ext cx="2311500" cy="18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b="1"/>
            </a:lvl2pPr>
            <a:lvl3pPr lvl="2" rtl="0">
              <a:spcBef>
                <a:spcPts val="0"/>
              </a:spcBef>
              <a:spcAft>
                <a:spcPts val="0"/>
              </a:spcAft>
              <a:buSzPts val="1800"/>
              <a:buNone/>
              <a:defRPr sz="1800" b="1"/>
            </a:lvl3pPr>
            <a:lvl4pPr lvl="3" rtl="0">
              <a:spcBef>
                <a:spcPts val="0"/>
              </a:spcBef>
              <a:spcAft>
                <a:spcPts val="0"/>
              </a:spcAft>
              <a:buSzPts val="1800"/>
              <a:buNone/>
              <a:defRPr sz="1800" b="1"/>
            </a:lvl4pPr>
            <a:lvl5pPr lvl="4" rtl="0">
              <a:spcBef>
                <a:spcPts val="0"/>
              </a:spcBef>
              <a:spcAft>
                <a:spcPts val="0"/>
              </a:spcAft>
              <a:buSzPts val="1800"/>
              <a:buNone/>
              <a:defRPr sz="1800" b="1"/>
            </a:lvl5pPr>
            <a:lvl6pPr lvl="5" rtl="0">
              <a:spcBef>
                <a:spcPts val="0"/>
              </a:spcBef>
              <a:spcAft>
                <a:spcPts val="0"/>
              </a:spcAft>
              <a:buSzPts val="1800"/>
              <a:buNone/>
              <a:defRPr sz="1800" b="1"/>
            </a:lvl6pPr>
            <a:lvl7pPr lvl="6" rtl="0">
              <a:spcBef>
                <a:spcPts val="0"/>
              </a:spcBef>
              <a:spcAft>
                <a:spcPts val="0"/>
              </a:spcAft>
              <a:buSzPts val="1800"/>
              <a:buNone/>
              <a:defRPr sz="1800" b="1"/>
            </a:lvl7pPr>
            <a:lvl8pPr lvl="7" rtl="0">
              <a:spcBef>
                <a:spcPts val="0"/>
              </a:spcBef>
              <a:spcAft>
                <a:spcPts val="0"/>
              </a:spcAft>
              <a:buSzPts val="1800"/>
              <a:buNone/>
              <a:defRPr sz="1800" b="1"/>
            </a:lvl8pPr>
            <a:lvl9pPr lvl="8" rtl="0">
              <a:spcBef>
                <a:spcPts val="0"/>
              </a:spcBef>
              <a:spcAft>
                <a:spcPts val="0"/>
              </a:spcAft>
              <a:buSzPts val="1800"/>
              <a:buNone/>
              <a:defRPr sz="1800" b="1"/>
            </a:lvl9pPr>
          </a:lstStyle>
          <a:p>
            <a:endParaRPr/>
          </a:p>
        </p:txBody>
      </p:sp>
      <p:sp>
        <p:nvSpPr>
          <p:cNvPr id="399" name="Google Shape;399;p23"/>
          <p:cNvSpPr txBox="1">
            <a:spLocks noGrp="1"/>
          </p:cNvSpPr>
          <p:nvPr>
            <p:ph type="subTitle" idx="4"/>
          </p:nvPr>
        </p:nvSpPr>
        <p:spPr>
          <a:xfrm>
            <a:off x="3416250" y="2841714"/>
            <a:ext cx="2311500" cy="664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00" name="Google Shape;400;p23"/>
          <p:cNvSpPr txBox="1">
            <a:spLocks noGrp="1"/>
          </p:cNvSpPr>
          <p:nvPr>
            <p:ph type="title" idx="5"/>
          </p:nvPr>
        </p:nvSpPr>
        <p:spPr>
          <a:xfrm>
            <a:off x="5932450" y="3695138"/>
            <a:ext cx="2311500" cy="18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b="1"/>
            </a:lvl2pPr>
            <a:lvl3pPr lvl="2" rtl="0">
              <a:spcBef>
                <a:spcPts val="0"/>
              </a:spcBef>
              <a:spcAft>
                <a:spcPts val="0"/>
              </a:spcAft>
              <a:buSzPts val="1800"/>
              <a:buNone/>
              <a:defRPr sz="1800" b="1"/>
            </a:lvl3pPr>
            <a:lvl4pPr lvl="3" rtl="0">
              <a:spcBef>
                <a:spcPts val="0"/>
              </a:spcBef>
              <a:spcAft>
                <a:spcPts val="0"/>
              </a:spcAft>
              <a:buSzPts val="1800"/>
              <a:buNone/>
              <a:defRPr sz="1800" b="1"/>
            </a:lvl4pPr>
            <a:lvl5pPr lvl="4" rtl="0">
              <a:spcBef>
                <a:spcPts val="0"/>
              </a:spcBef>
              <a:spcAft>
                <a:spcPts val="0"/>
              </a:spcAft>
              <a:buSzPts val="1800"/>
              <a:buNone/>
              <a:defRPr sz="1800" b="1"/>
            </a:lvl5pPr>
            <a:lvl6pPr lvl="5" rtl="0">
              <a:spcBef>
                <a:spcPts val="0"/>
              </a:spcBef>
              <a:spcAft>
                <a:spcPts val="0"/>
              </a:spcAft>
              <a:buSzPts val="1800"/>
              <a:buNone/>
              <a:defRPr sz="1800" b="1"/>
            </a:lvl6pPr>
            <a:lvl7pPr lvl="6" rtl="0">
              <a:spcBef>
                <a:spcPts val="0"/>
              </a:spcBef>
              <a:spcAft>
                <a:spcPts val="0"/>
              </a:spcAft>
              <a:buSzPts val="1800"/>
              <a:buNone/>
              <a:defRPr sz="1800" b="1"/>
            </a:lvl7pPr>
            <a:lvl8pPr lvl="7" rtl="0">
              <a:spcBef>
                <a:spcPts val="0"/>
              </a:spcBef>
              <a:spcAft>
                <a:spcPts val="0"/>
              </a:spcAft>
              <a:buSzPts val="1800"/>
              <a:buNone/>
              <a:defRPr sz="1800" b="1"/>
            </a:lvl8pPr>
            <a:lvl9pPr lvl="8" rtl="0">
              <a:spcBef>
                <a:spcPts val="0"/>
              </a:spcBef>
              <a:spcAft>
                <a:spcPts val="0"/>
              </a:spcAft>
              <a:buSzPts val="1800"/>
              <a:buNone/>
              <a:defRPr sz="1800" b="1"/>
            </a:lvl9pPr>
          </a:lstStyle>
          <a:p>
            <a:endParaRPr/>
          </a:p>
        </p:txBody>
      </p:sp>
      <p:sp>
        <p:nvSpPr>
          <p:cNvPr id="401" name="Google Shape;401;p23"/>
          <p:cNvSpPr txBox="1">
            <a:spLocks noGrp="1"/>
          </p:cNvSpPr>
          <p:nvPr>
            <p:ph type="subTitle" idx="6"/>
          </p:nvPr>
        </p:nvSpPr>
        <p:spPr>
          <a:xfrm>
            <a:off x="5932450" y="2841714"/>
            <a:ext cx="2311500" cy="664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2">
  <p:cSld name="CUSTOM_1_1_3_1_1">
    <p:spTree>
      <p:nvGrpSpPr>
        <p:cNvPr id="1" name="Shape 402"/>
        <p:cNvGrpSpPr/>
        <p:nvPr/>
      </p:nvGrpSpPr>
      <p:grpSpPr>
        <a:xfrm>
          <a:off x="0" y="0"/>
          <a:ext cx="0" cy="0"/>
          <a:chOff x="0" y="0"/>
          <a:chExt cx="0" cy="0"/>
        </a:xfrm>
      </p:grpSpPr>
      <p:pic>
        <p:nvPicPr>
          <p:cNvPr id="403" name="Google Shape;403;p24"/>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404" name="Google Shape;404;p24"/>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5" name="Google Shape;405;p24"/>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406" name="Google Shape;406;p24"/>
          <p:cNvCxnSpPr>
            <a:endCxn id="407"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408" name="Google Shape;408;p24"/>
          <p:cNvCxnSpPr>
            <a:stCxn id="409" idx="2"/>
            <a:endCxn id="407"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410" name="Google Shape;410;p24"/>
          <p:cNvCxnSpPr>
            <a:endCxn id="411"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412" name="Google Shape;412;p24"/>
          <p:cNvCxnSpPr>
            <a:stCxn id="413" idx="2"/>
            <a:endCxn id="411"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414" name="Google Shape;414;p24"/>
          <p:cNvCxnSpPr>
            <a:stCxn id="413" idx="2"/>
            <a:endCxn id="409"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415" name="Google Shape;415;p24"/>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4"/>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4"/>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4"/>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4"/>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4"/>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4"/>
          <p:cNvSpPr txBox="1">
            <a:spLocks noGrp="1"/>
          </p:cNvSpPr>
          <p:nvPr>
            <p:ph type="title"/>
          </p:nvPr>
        </p:nvSpPr>
        <p:spPr>
          <a:xfrm>
            <a:off x="3239850" y="540000"/>
            <a:ext cx="26643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8" name="Google Shape;418;p24"/>
          <p:cNvSpPr txBox="1">
            <a:spLocks noGrp="1"/>
          </p:cNvSpPr>
          <p:nvPr>
            <p:ph type="title" idx="2"/>
          </p:nvPr>
        </p:nvSpPr>
        <p:spPr>
          <a:xfrm>
            <a:off x="1070975" y="3222150"/>
            <a:ext cx="2173800" cy="41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b="1"/>
            </a:lvl2pPr>
            <a:lvl3pPr lvl="2" rtl="0">
              <a:spcBef>
                <a:spcPts val="0"/>
              </a:spcBef>
              <a:spcAft>
                <a:spcPts val="0"/>
              </a:spcAft>
              <a:buSzPts val="1800"/>
              <a:buNone/>
              <a:defRPr sz="1800" b="1"/>
            </a:lvl3pPr>
            <a:lvl4pPr lvl="3" rtl="0">
              <a:spcBef>
                <a:spcPts val="0"/>
              </a:spcBef>
              <a:spcAft>
                <a:spcPts val="0"/>
              </a:spcAft>
              <a:buSzPts val="1800"/>
              <a:buNone/>
              <a:defRPr sz="1800" b="1"/>
            </a:lvl4pPr>
            <a:lvl5pPr lvl="4" rtl="0">
              <a:spcBef>
                <a:spcPts val="0"/>
              </a:spcBef>
              <a:spcAft>
                <a:spcPts val="0"/>
              </a:spcAft>
              <a:buSzPts val="1800"/>
              <a:buNone/>
              <a:defRPr sz="1800" b="1"/>
            </a:lvl5pPr>
            <a:lvl6pPr lvl="5" rtl="0">
              <a:spcBef>
                <a:spcPts val="0"/>
              </a:spcBef>
              <a:spcAft>
                <a:spcPts val="0"/>
              </a:spcAft>
              <a:buSzPts val="1800"/>
              <a:buNone/>
              <a:defRPr sz="1800" b="1"/>
            </a:lvl6pPr>
            <a:lvl7pPr lvl="6" rtl="0">
              <a:spcBef>
                <a:spcPts val="0"/>
              </a:spcBef>
              <a:spcAft>
                <a:spcPts val="0"/>
              </a:spcAft>
              <a:buSzPts val="1800"/>
              <a:buNone/>
              <a:defRPr sz="1800" b="1"/>
            </a:lvl7pPr>
            <a:lvl8pPr lvl="7" rtl="0">
              <a:spcBef>
                <a:spcPts val="0"/>
              </a:spcBef>
              <a:spcAft>
                <a:spcPts val="0"/>
              </a:spcAft>
              <a:buSzPts val="1800"/>
              <a:buNone/>
              <a:defRPr sz="1800" b="1"/>
            </a:lvl8pPr>
            <a:lvl9pPr lvl="8" rtl="0">
              <a:spcBef>
                <a:spcPts val="0"/>
              </a:spcBef>
              <a:spcAft>
                <a:spcPts val="0"/>
              </a:spcAft>
              <a:buSzPts val="1800"/>
              <a:buNone/>
              <a:defRPr sz="1800" b="1"/>
            </a:lvl9pPr>
          </a:lstStyle>
          <a:p>
            <a:endParaRPr/>
          </a:p>
        </p:txBody>
      </p:sp>
      <p:sp>
        <p:nvSpPr>
          <p:cNvPr id="419" name="Google Shape;419;p24"/>
          <p:cNvSpPr txBox="1">
            <a:spLocks noGrp="1"/>
          </p:cNvSpPr>
          <p:nvPr>
            <p:ph type="subTitle" idx="1"/>
          </p:nvPr>
        </p:nvSpPr>
        <p:spPr>
          <a:xfrm>
            <a:off x="1070975" y="3637950"/>
            <a:ext cx="2173800" cy="41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20" name="Google Shape;420;p24"/>
          <p:cNvSpPr txBox="1">
            <a:spLocks noGrp="1"/>
          </p:cNvSpPr>
          <p:nvPr>
            <p:ph type="title" idx="3"/>
          </p:nvPr>
        </p:nvSpPr>
        <p:spPr>
          <a:xfrm>
            <a:off x="3370500" y="3222150"/>
            <a:ext cx="2173800" cy="41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b="1"/>
            </a:lvl2pPr>
            <a:lvl3pPr lvl="2" rtl="0">
              <a:spcBef>
                <a:spcPts val="0"/>
              </a:spcBef>
              <a:spcAft>
                <a:spcPts val="0"/>
              </a:spcAft>
              <a:buSzPts val="1800"/>
              <a:buNone/>
              <a:defRPr sz="1800" b="1"/>
            </a:lvl3pPr>
            <a:lvl4pPr lvl="3" rtl="0">
              <a:spcBef>
                <a:spcPts val="0"/>
              </a:spcBef>
              <a:spcAft>
                <a:spcPts val="0"/>
              </a:spcAft>
              <a:buSzPts val="1800"/>
              <a:buNone/>
              <a:defRPr sz="1800" b="1"/>
            </a:lvl4pPr>
            <a:lvl5pPr lvl="4" rtl="0">
              <a:spcBef>
                <a:spcPts val="0"/>
              </a:spcBef>
              <a:spcAft>
                <a:spcPts val="0"/>
              </a:spcAft>
              <a:buSzPts val="1800"/>
              <a:buNone/>
              <a:defRPr sz="1800" b="1"/>
            </a:lvl5pPr>
            <a:lvl6pPr lvl="5" rtl="0">
              <a:spcBef>
                <a:spcPts val="0"/>
              </a:spcBef>
              <a:spcAft>
                <a:spcPts val="0"/>
              </a:spcAft>
              <a:buSzPts val="1800"/>
              <a:buNone/>
              <a:defRPr sz="1800" b="1"/>
            </a:lvl6pPr>
            <a:lvl7pPr lvl="6" rtl="0">
              <a:spcBef>
                <a:spcPts val="0"/>
              </a:spcBef>
              <a:spcAft>
                <a:spcPts val="0"/>
              </a:spcAft>
              <a:buSzPts val="1800"/>
              <a:buNone/>
              <a:defRPr sz="1800" b="1"/>
            </a:lvl7pPr>
            <a:lvl8pPr lvl="7" rtl="0">
              <a:spcBef>
                <a:spcPts val="0"/>
              </a:spcBef>
              <a:spcAft>
                <a:spcPts val="0"/>
              </a:spcAft>
              <a:buSzPts val="1800"/>
              <a:buNone/>
              <a:defRPr sz="1800" b="1"/>
            </a:lvl8pPr>
            <a:lvl9pPr lvl="8" rtl="0">
              <a:spcBef>
                <a:spcPts val="0"/>
              </a:spcBef>
              <a:spcAft>
                <a:spcPts val="0"/>
              </a:spcAft>
              <a:buSzPts val="1800"/>
              <a:buNone/>
              <a:defRPr sz="1800" b="1"/>
            </a:lvl9pPr>
          </a:lstStyle>
          <a:p>
            <a:endParaRPr/>
          </a:p>
        </p:txBody>
      </p:sp>
      <p:sp>
        <p:nvSpPr>
          <p:cNvPr id="421" name="Google Shape;421;p24"/>
          <p:cNvSpPr txBox="1">
            <a:spLocks noGrp="1"/>
          </p:cNvSpPr>
          <p:nvPr>
            <p:ph type="subTitle" idx="4"/>
          </p:nvPr>
        </p:nvSpPr>
        <p:spPr>
          <a:xfrm>
            <a:off x="3370500" y="3637950"/>
            <a:ext cx="2173800" cy="41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22" name="Google Shape;422;p24"/>
          <p:cNvSpPr txBox="1">
            <a:spLocks noGrp="1"/>
          </p:cNvSpPr>
          <p:nvPr>
            <p:ph type="title" idx="5"/>
          </p:nvPr>
        </p:nvSpPr>
        <p:spPr>
          <a:xfrm>
            <a:off x="5670025" y="3222150"/>
            <a:ext cx="2403000" cy="41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b="1"/>
            </a:lvl2pPr>
            <a:lvl3pPr lvl="2" rtl="0">
              <a:spcBef>
                <a:spcPts val="0"/>
              </a:spcBef>
              <a:spcAft>
                <a:spcPts val="0"/>
              </a:spcAft>
              <a:buSzPts val="1800"/>
              <a:buNone/>
              <a:defRPr sz="1800" b="1"/>
            </a:lvl3pPr>
            <a:lvl4pPr lvl="3" rtl="0">
              <a:spcBef>
                <a:spcPts val="0"/>
              </a:spcBef>
              <a:spcAft>
                <a:spcPts val="0"/>
              </a:spcAft>
              <a:buSzPts val="1800"/>
              <a:buNone/>
              <a:defRPr sz="1800" b="1"/>
            </a:lvl4pPr>
            <a:lvl5pPr lvl="4" rtl="0">
              <a:spcBef>
                <a:spcPts val="0"/>
              </a:spcBef>
              <a:spcAft>
                <a:spcPts val="0"/>
              </a:spcAft>
              <a:buSzPts val="1800"/>
              <a:buNone/>
              <a:defRPr sz="1800" b="1"/>
            </a:lvl5pPr>
            <a:lvl6pPr lvl="5" rtl="0">
              <a:spcBef>
                <a:spcPts val="0"/>
              </a:spcBef>
              <a:spcAft>
                <a:spcPts val="0"/>
              </a:spcAft>
              <a:buSzPts val="1800"/>
              <a:buNone/>
              <a:defRPr sz="1800" b="1"/>
            </a:lvl6pPr>
            <a:lvl7pPr lvl="6" rtl="0">
              <a:spcBef>
                <a:spcPts val="0"/>
              </a:spcBef>
              <a:spcAft>
                <a:spcPts val="0"/>
              </a:spcAft>
              <a:buSzPts val="1800"/>
              <a:buNone/>
              <a:defRPr sz="1800" b="1"/>
            </a:lvl7pPr>
            <a:lvl8pPr lvl="7" rtl="0">
              <a:spcBef>
                <a:spcPts val="0"/>
              </a:spcBef>
              <a:spcAft>
                <a:spcPts val="0"/>
              </a:spcAft>
              <a:buSzPts val="1800"/>
              <a:buNone/>
              <a:defRPr sz="1800" b="1"/>
            </a:lvl8pPr>
            <a:lvl9pPr lvl="8" rtl="0">
              <a:spcBef>
                <a:spcPts val="0"/>
              </a:spcBef>
              <a:spcAft>
                <a:spcPts val="0"/>
              </a:spcAft>
              <a:buSzPts val="1800"/>
              <a:buNone/>
              <a:defRPr sz="1800" b="1"/>
            </a:lvl9pPr>
          </a:lstStyle>
          <a:p>
            <a:endParaRPr/>
          </a:p>
        </p:txBody>
      </p:sp>
      <p:sp>
        <p:nvSpPr>
          <p:cNvPr id="423" name="Google Shape;423;p24"/>
          <p:cNvSpPr txBox="1">
            <a:spLocks noGrp="1"/>
          </p:cNvSpPr>
          <p:nvPr>
            <p:ph type="subTitle" idx="6"/>
          </p:nvPr>
        </p:nvSpPr>
        <p:spPr>
          <a:xfrm>
            <a:off x="5670025" y="3637950"/>
            <a:ext cx="2403000" cy="41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four columns">
  <p:cSld name="CUSTOM_1_1_2">
    <p:spTree>
      <p:nvGrpSpPr>
        <p:cNvPr id="1" name="Shape 424"/>
        <p:cNvGrpSpPr/>
        <p:nvPr/>
      </p:nvGrpSpPr>
      <p:grpSpPr>
        <a:xfrm>
          <a:off x="0" y="0"/>
          <a:ext cx="0" cy="0"/>
          <a:chOff x="0" y="0"/>
          <a:chExt cx="0" cy="0"/>
        </a:xfrm>
      </p:grpSpPr>
      <p:pic>
        <p:nvPicPr>
          <p:cNvPr id="425" name="Google Shape;425;p25"/>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426" name="Google Shape;426;p25"/>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7" name="Google Shape;427;p25"/>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428" name="Google Shape;428;p25"/>
          <p:cNvCxnSpPr>
            <a:endCxn id="429"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430" name="Google Shape;430;p25"/>
          <p:cNvCxnSpPr>
            <a:stCxn id="431" idx="2"/>
            <a:endCxn id="429"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432" name="Google Shape;432;p25"/>
          <p:cNvCxnSpPr>
            <a:endCxn id="433"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434" name="Google Shape;434;p25"/>
          <p:cNvCxnSpPr>
            <a:stCxn id="435" idx="2"/>
            <a:endCxn id="433"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436" name="Google Shape;436;p25"/>
          <p:cNvCxnSpPr>
            <a:stCxn id="435" idx="2"/>
            <a:endCxn id="431"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437" name="Google Shape;437;p25"/>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5"/>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5"/>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5"/>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5"/>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txBox="1">
            <a:spLocks noGrp="1"/>
          </p:cNvSpPr>
          <p:nvPr>
            <p:ph type="title"/>
          </p:nvPr>
        </p:nvSpPr>
        <p:spPr>
          <a:xfrm>
            <a:off x="1692000" y="540000"/>
            <a:ext cx="5760000" cy="79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40" name="Google Shape;440;p25"/>
          <p:cNvSpPr txBox="1">
            <a:spLocks noGrp="1"/>
          </p:cNvSpPr>
          <p:nvPr>
            <p:ph type="title" idx="2"/>
          </p:nvPr>
        </p:nvSpPr>
        <p:spPr>
          <a:xfrm>
            <a:off x="1348350" y="1595663"/>
            <a:ext cx="2902200" cy="341700"/>
          </a:xfrm>
          <a:prstGeom prst="rect">
            <a:avLst/>
          </a:prstGeom>
          <a:noFill/>
        </p:spPr>
        <p:txBody>
          <a:bodyPr spcFirstLastPara="1" wrap="square" lIns="91425" tIns="91425" rIns="91425" bIns="91425" anchor="ctr" anchorCtr="0">
            <a:noAutofit/>
          </a:bodyPr>
          <a:lstStyle>
            <a:lvl1pPr lvl="0" algn="l" rtl="0">
              <a:spcBef>
                <a:spcPts val="0"/>
              </a:spcBef>
              <a:spcAft>
                <a:spcPts val="0"/>
              </a:spcAft>
              <a:buClr>
                <a:schemeClr val="accent1"/>
              </a:buClr>
              <a:buSzPts val="2000"/>
              <a:buNone/>
              <a:defRPr sz="1800"/>
            </a:lvl1pPr>
            <a:lvl2pPr lvl="1" rtl="0">
              <a:spcBef>
                <a:spcPts val="0"/>
              </a:spcBef>
              <a:spcAft>
                <a:spcPts val="0"/>
              </a:spcAft>
              <a:buClr>
                <a:schemeClr val="accent1"/>
              </a:buClr>
              <a:buSzPts val="2000"/>
              <a:buNone/>
              <a:defRPr sz="2000">
                <a:solidFill>
                  <a:schemeClr val="accent1"/>
                </a:solidFill>
              </a:defRPr>
            </a:lvl2pPr>
            <a:lvl3pPr lvl="2" rtl="0">
              <a:spcBef>
                <a:spcPts val="0"/>
              </a:spcBef>
              <a:spcAft>
                <a:spcPts val="0"/>
              </a:spcAft>
              <a:buClr>
                <a:schemeClr val="accent1"/>
              </a:buClr>
              <a:buSzPts val="2000"/>
              <a:buNone/>
              <a:defRPr sz="2000">
                <a:solidFill>
                  <a:schemeClr val="accent1"/>
                </a:solidFill>
              </a:defRPr>
            </a:lvl3pPr>
            <a:lvl4pPr lvl="3" rtl="0">
              <a:spcBef>
                <a:spcPts val="0"/>
              </a:spcBef>
              <a:spcAft>
                <a:spcPts val="0"/>
              </a:spcAft>
              <a:buClr>
                <a:schemeClr val="accent1"/>
              </a:buClr>
              <a:buSzPts val="2000"/>
              <a:buNone/>
              <a:defRPr sz="2000">
                <a:solidFill>
                  <a:schemeClr val="accent1"/>
                </a:solidFill>
              </a:defRPr>
            </a:lvl4pPr>
            <a:lvl5pPr lvl="4" rtl="0">
              <a:spcBef>
                <a:spcPts val="0"/>
              </a:spcBef>
              <a:spcAft>
                <a:spcPts val="0"/>
              </a:spcAft>
              <a:buClr>
                <a:schemeClr val="accent1"/>
              </a:buClr>
              <a:buSzPts val="2000"/>
              <a:buNone/>
              <a:defRPr sz="2000">
                <a:solidFill>
                  <a:schemeClr val="accent1"/>
                </a:solidFill>
              </a:defRPr>
            </a:lvl5pPr>
            <a:lvl6pPr lvl="5" rtl="0">
              <a:spcBef>
                <a:spcPts val="0"/>
              </a:spcBef>
              <a:spcAft>
                <a:spcPts val="0"/>
              </a:spcAft>
              <a:buClr>
                <a:schemeClr val="accent1"/>
              </a:buClr>
              <a:buSzPts val="2000"/>
              <a:buNone/>
              <a:defRPr sz="2000">
                <a:solidFill>
                  <a:schemeClr val="accent1"/>
                </a:solidFill>
              </a:defRPr>
            </a:lvl6pPr>
            <a:lvl7pPr lvl="6" rtl="0">
              <a:spcBef>
                <a:spcPts val="0"/>
              </a:spcBef>
              <a:spcAft>
                <a:spcPts val="0"/>
              </a:spcAft>
              <a:buClr>
                <a:schemeClr val="accent1"/>
              </a:buClr>
              <a:buSzPts val="2000"/>
              <a:buNone/>
              <a:defRPr sz="2000">
                <a:solidFill>
                  <a:schemeClr val="accent1"/>
                </a:solidFill>
              </a:defRPr>
            </a:lvl7pPr>
            <a:lvl8pPr lvl="7" rtl="0">
              <a:spcBef>
                <a:spcPts val="0"/>
              </a:spcBef>
              <a:spcAft>
                <a:spcPts val="0"/>
              </a:spcAft>
              <a:buClr>
                <a:schemeClr val="accent1"/>
              </a:buClr>
              <a:buSzPts val="2000"/>
              <a:buNone/>
              <a:defRPr sz="2000">
                <a:solidFill>
                  <a:schemeClr val="accent1"/>
                </a:solidFill>
              </a:defRPr>
            </a:lvl8pPr>
            <a:lvl9pPr lvl="8" rtl="0">
              <a:spcBef>
                <a:spcPts val="0"/>
              </a:spcBef>
              <a:spcAft>
                <a:spcPts val="0"/>
              </a:spcAft>
              <a:buClr>
                <a:schemeClr val="accent1"/>
              </a:buClr>
              <a:buSzPts val="2000"/>
              <a:buNone/>
              <a:defRPr sz="2000">
                <a:solidFill>
                  <a:schemeClr val="accent1"/>
                </a:solidFill>
              </a:defRPr>
            </a:lvl9pPr>
          </a:lstStyle>
          <a:p>
            <a:endParaRPr/>
          </a:p>
        </p:txBody>
      </p:sp>
      <p:sp>
        <p:nvSpPr>
          <p:cNvPr id="441" name="Google Shape;441;p25"/>
          <p:cNvSpPr txBox="1">
            <a:spLocks noGrp="1"/>
          </p:cNvSpPr>
          <p:nvPr>
            <p:ph type="subTitle" idx="1"/>
          </p:nvPr>
        </p:nvSpPr>
        <p:spPr>
          <a:xfrm>
            <a:off x="1348351" y="1975500"/>
            <a:ext cx="2902200" cy="4167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Darker Grotesque Medium"/>
              <a:buNone/>
              <a:defRPr sz="1400"/>
            </a:lvl1pPr>
            <a:lvl2pPr lvl="1"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
        <p:nvSpPr>
          <p:cNvPr id="442" name="Google Shape;442;p25"/>
          <p:cNvSpPr txBox="1">
            <a:spLocks noGrp="1"/>
          </p:cNvSpPr>
          <p:nvPr>
            <p:ph type="title" idx="3"/>
          </p:nvPr>
        </p:nvSpPr>
        <p:spPr>
          <a:xfrm>
            <a:off x="1348375" y="2982513"/>
            <a:ext cx="2902200" cy="341700"/>
          </a:xfrm>
          <a:prstGeom prst="rect">
            <a:avLst/>
          </a:prstGeom>
          <a:noFill/>
        </p:spPr>
        <p:txBody>
          <a:bodyPr spcFirstLastPara="1" wrap="square" lIns="91425" tIns="91425" rIns="91425" bIns="91425" anchor="ctr" anchorCtr="0">
            <a:noAutofit/>
          </a:bodyPr>
          <a:lstStyle>
            <a:lvl1pPr lvl="0" algn="l" rtl="0">
              <a:spcBef>
                <a:spcPts val="0"/>
              </a:spcBef>
              <a:spcAft>
                <a:spcPts val="0"/>
              </a:spcAft>
              <a:buClr>
                <a:schemeClr val="accent1"/>
              </a:buClr>
              <a:buSzPts val="2000"/>
              <a:buNone/>
              <a:defRPr sz="1800"/>
            </a:lvl1pPr>
            <a:lvl2pPr lvl="1" rtl="0">
              <a:spcBef>
                <a:spcPts val="0"/>
              </a:spcBef>
              <a:spcAft>
                <a:spcPts val="0"/>
              </a:spcAft>
              <a:buClr>
                <a:schemeClr val="accent1"/>
              </a:buClr>
              <a:buSzPts val="2000"/>
              <a:buNone/>
              <a:defRPr sz="2000">
                <a:solidFill>
                  <a:schemeClr val="accent1"/>
                </a:solidFill>
              </a:defRPr>
            </a:lvl2pPr>
            <a:lvl3pPr lvl="2" rtl="0">
              <a:spcBef>
                <a:spcPts val="0"/>
              </a:spcBef>
              <a:spcAft>
                <a:spcPts val="0"/>
              </a:spcAft>
              <a:buClr>
                <a:schemeClr val="accent1"/>
              </a:buClr>
              <a:buSzPts val="2000"/>
              <a:buNone/>
              <a:defRPr sz="2000">
                <a:solidFill>
                  <a:schemeClr val="accent1"/>
                </a:solidFill>
              </a:defRPr>
            </a:lvl3pPr>
            <a:lvl4pPr lvl="3" rtl="0">
              <a:spcBef>
                <a:spcPts val="0"/>
              </a:spcBef>
              <a:spcAft>
                <a:spcPts val="0"/>
              </a:spcAft>
              <a:buClr>
                <a:schemeClr val="accent1"/>
              </a:buClr>
              <a:buSzPts val="2000"/>
              <a:buNone/>
              <a:defRPr sz="2000">
                <a:solidFill>
                  <a:schemeClr val="accent1"/>
                </a:solidFill>
              </a:defRPr>
            </a:lvl4pPr>
            <a:lvl5pPr lvl="4" rtl="0">
              <a:spcBef>
                <a:spcPts val="0"/>
              </a:spcBef>
              <a:spcAft>
                <a:spcPts val="0"/>
              </a:spcAft>
              <a:buClr>
                <a:schemeClr val="accent1"/>
              </a:buClr>
              <a:buSzPts val="2000"/>
              <a:buNone/>
              <a:defRPr sz="2000">
                <a:solidFill>
                  <a:schemeClr val="accent1"/>
                </a:solidFill>
              </a:defRPr>
            </a:lvl5pPr>
            <a:lvl6pPr lvl="5" rtl="0">
              <a:spcBef>
                <a:spcPts val="0"/>
              </a:spcBef>
              <a:spcAft>
                <a:spcPts val="0"/>
              </a:spcAft>
              <a:buClr>
                <a:schemeClr val="accent1"/>
              </a:buClr>
              <a:buSzPts val="2000"/>
              <a:buNone/>
              <a:defRPr sz="2000">
                <a:solidFill>
                  <a:schemeClr val="accent1"/>
                </a:solidFill>
              </a:defRPr>
            </a:lvl6pPr>
            <a:lvl7pPr lvl="6" rtl="0">
              <a:spcBef>
                <a:spcPts val="0"/>
              </a:spcBef>
              <a:spcAft>
                <a:spcPts val="0"/>
              </a:spcAft>
              <a:buClr>
                <a:schemeClr val="accent1"/>
              </a:buClr>
              <a:buSzPts val="2000"/>
              <a:buNone/>
              <a:defRPr sz="2000">
                <a:solidFill>
                  <a:schemeClr val="accent1"/>
                </a:solidFill>
              </a:defRPr>
            </a:lvl7pPr>
            <a:lvl8pPr lvl="7" rtl="0">
              <a:spcBef>
                <a:spcPts val="0"/>
              </a:spcBef>
              <a:spcAft>
                <a:spcPts val="0"/>
              </a:spcAft>
              <a:buClr>
                <a:schemeClr val="accent1"/>
              </a:buClr>
              <a:buSzPts val="2000"/>
              <a:buNone/>
              <a:defRPr sz="2000">
                <a:solidFill>
                  <a:schemeClr val="accent1"/>
                </a:solidFill>
              </a:defRPr>
            </a:lvl8pPr>
            <a:lvl9pPr lvl="8" rtl="0">
              <a:spcBef>
                <a:spcPts val="0"/>
              </a:spcBef>
              <a:spcAft>
                <a:spcPts val="0"/>
              </a:spcAft>
              <a:buClr>
                <a:schemeClr val="accent1"/>
              </a:buClr>
              <a:buSzPts val="2000"/>
              <a:buNone/>
              <a:defRPr sz="2000">
                <a:solidFill>
                  <a:schemeClr val="accent1"/>
                </a:solidFill>
              </a:defRPr>
            </a:lvl9pPr>
          </a:lstStyle>
          <a:p>
            <a:endParaRPr/>
          </a:p>
        </p:txBody>
      </p:sp>
      <p:sp>
        <p:nvSpPr>
          <p:cNvPr id="443" name="Google Shape;443;p25"/>
          <p:cNvSpPr txBox="1">
            <a:spLocks noGrp="1"/>
          </p:cNvSpPr>
          <p:nvPr>
            <p:ph type="subTitle" idx="4"/>
          </p:nvPr>
        </p:nvSpPr>
        <p:spPr>
          <a:xfrm>
            <a:off x="1348386" y="3363900"/>
            <a:ext cx="2902200" cy="4167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Darker Grotesque Medium"/>
              <a:buNone/>
              <a:defRPr sz="1400"/>
            </a:lvl1pPr>
            <a:lvl2pPr lvl="1"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
        <p:nvSpPr>
          <p:cNvPr id="444" name="Google Shape;444;p25"/>
          <p:cNvSpPr txBox="1">
            <a:spLocks noGrp="1"/>
          </p:cNvSpPr>
          <p:nvPr>
            <p:ph type="title" idx="5"/>
          </p:nvPr>
        </p:nvSpPr>
        <p:spPr>
          <a:xfrm flipH="1">
            <a:off x="4893450" y="1595663"/>
            <a:ext cx="2902200" cy="3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accent1"/>
              </a:buClr>
              <a:buSzPts val="2000"/>
              <a:buNone/>
              <a:defRPr sz="1800"/>
            </a:lvl1pPr>
            <a:lvl2pPr lvl="1" rtl="0">
              <a:spcBef>
                <a:spcPts val="0"/>
              </a:spcBef>
              <a:spcAft>
                <a:spcPts val="0"/>
              </a:spcAft>
              <a:buClr>
                <a:schemeClr val="accent1"/>
              </a:buClr>
              <a:buSzPts val="2000"/>
              <a:buNone/>
              <a:defRPr sz="2000">
                <a:solidFill>
                  <a:schemeClr val="accent1"/>
                </a:solidFill>
              </a:defRPr>
            </a:lvl2pPr>
            <a:lvl3pPr lvl="2" rtl="0">
              <a:spcBef>
                <a:spcPts val="0"/>
              </a:spcBef>
              <a:spcAft>
                <a:spcPts val="0"/>
              </a:spcAft>
              <a:buClr>
                <a:schemeClr val="accent1"/>
              </a:buClr>
              <a:buSzPts val="2000"/>
              <a:buNone/>
              <a:defRPr sz="2000">
                <a:solidFill>
                  <a:schemeClr val="accent1"/>
                </a:solidFill>
              </a:defRPr>
            </a:lvl3pPr>
            <a:lvl4pPr lvl="3" rtl="0">
              <a:spcBef>
                <a:spcPts val="0"/>
              </a:spcBef>
              <a:spcAft>
                <a:spcPts val="0"/>
              </a:spcAft>
              <a:buClr>
                <a:schemeClr val="accent1"/>
              </a:buClr>
              <a:buSzPts val="2000"/>
              <a:buNone/>
              <a:defRPr sz="2000">
                <a:solidFill>
                  <a:schemeClr val="accent1"/>
                </a:solidFill>
              </a:defRPr>
            </a:lvl4pPr>
            <a:lvl5pPr lvl="4" rtl="0">
              <a:spcBef>
                <a:spcPts val="0"/>
              </a:spcBef>
              <a:spcAft>
                <a:spcPts val="0"/>
              </a:spcAft>
              <a:buClr>
                <a:schemeClr val="accent1"/>
              </a:buClr>
              <a:buSzPts val="2000"/>
              <a:buNone/>
              <a:defRPr sz="2000">
                <a:solidFill>
                  <a:schemeClr val="accent1"/>
                </a:solidFill>
              </a:defRPr>
            </a:lvl5pPr>
            <a:lvl6pPr lvl="5" rtl="0">
              <a:spcBef>
                <a:spcPts val="0"/>
              </a:spcBef>
              <a:spcAft>
                <a:spcPts val="0"/>
              </a:spcAft>
              <a:buClr>
                <a:schemeClr val="accent1"/>
              </a:buClr>
              <a:buSzPts val="2000"/>
              <a:buNone/>
              <a:defRPr sz="2000">
                <a:solidFill>
                  <a:schemeClr val="accent1"/>
                </a:solidFill>
              </a:defRPr>
            </a:lvl6pPr>
            <a:lvl7pPr lvl="6" rtl="0">
              <a:spcBef>
                <a:spcPts val="0"/>
              </a:spcBef>
              <a:spcAft>
                <a:spcPts val="0"/>
              </a:spcAft>
              <a:buClr>
                <a:schemeClr val="accent1"/>
              </a:buClr>
              <a:buSzPts val="2000"/>
              <a:buNone/>
              <a:defRPr sz="2000">
                <a:solidFill>
                  <a:schemeClr val="accent1"/>
                </a:solidFill>
              </a:defRPr>
            </a:lvl7pPr>
            <a:lvl8pPr lvl="7" rtl="0">
              <a:spcBef>
                <a:spcPts val="0"/>
              </a:spcBef>
              <a:spcAft>
                <a:spcPts val="0"/>
              </a:spcAft>
              <a:buClr>
                <a:schemeClr val="accent1"/>
              </a:buClr>
              <a:buSzPts val="2000"/>
              <a:buNone/>
              <a:defRPr sz="2000">
                <a:solidFill>
                  <a:schemeClr val="accent1"/>
                </a:solidFill>
              </a:defRPr>
            </a:lvl8pPr>
            <a:lvl9pPr lvl="8" rtl="0">
              <a:spcBef>
                <a:spcPts val="0"/>
              </a:spcBef>
              <a:spcAft>
                <a:spcPts val="0"/>
              </a:spcAft>
              <a:buClr>
                <a:schemeClr val="accent1"/>
              </a:buClr>
              <a:buSzPts val="2000"/>
              <a:buNone/>
              <a:defRPr sz="2000">
                <a:solidFill>
                  <a:schemeClr val="accent1"/>
                </a:solidFill>
              </a:defRPr>
            </a:lvl9pPr>
          </a:lstStyle>
          <a:p>
            <a:endParaRPr/>
          </a:p>
        </p:txBody>
      </p:sp>
      <p:sp>
        <p:nvSpPr>
          <p:cNvPr id="445" name="Google Shape;445;p25"/>
          <p:cNvSpPr txBox="1">
            <a:spLocks noGrp="1"/>
          </p:cNvSpPr>
          <p:nvPr>
            <p:ph type="subTitle" idx="6"/>
          </p:nvPr>
        </p:nvSpPr>
        <p:spPr>
          <a:xfrm flipH="1">
            <a:off x="4893527" y="1975500"/>
            <a:ext cx="2901900" cy="416700"/>
          </a:xfrm>
          <a:prstGeom prst="rect">
            <a:avLst/>
          </a:prstGeom>
          <a:noFill/>
        </p:spPr>
        <p:txBody>
          <a:bodyPr spcFirstLastPara="1" wrap="square" lIns="91425" tIns="91425" rIns="91425" bIns="91425" anchor="ctr" anchorCtr="0">
            <a:noAutofit/>
          </a:bodyPr>
          <a:lstStyle>
            <a:lvl1pPr lvl="0" algn="r" rtl="0">
              <a:lnSpc>
                <a:spcPct val="100000"/>
              </a:lnSpc>
              <a:spcBef>
                <a:spcPts val="0"/>
              </a:spcBef>
              <a:spcAft>
                <a:spcPts val="0"/>
              </a:spcAft>
              <a:buSzPts val="1400"/>
              <a:buFont typeface="Darker Grotesque Medium"/>
              <a:buNone/>
              <a:defRPr sz="1400"/>
            </a:lvl1pPr>
            <a:lvl2pPr lvl="1"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
        <p:nvSpPr>
          <p:cNvPr id="446" name="Google Shape;446;p25"/>
          <p:cNvSpPr txBox="1">
            <a:spLocks noGrp="1"/>
          </p:cNvSpPr>
          <p:nvPr>
            <p:ph type="title" idx="7"/>
          </p:nvPr>
        </p:nvSpPr>
        <p:spPr>
          <a:xfrm flipH="1">
            <a:off x="4893747" y="2982513"/>
            <a:ext cx="2901900" cy="3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accent1"/>
              </a:buClr>
              <a:buSzPts val="2000"/>
              <a:buNone/>
              <a:defRPr sz="1800"/>
            </a:lvl1pPr>
            <a:lvl2pPr lvl="1" rtl="0">
              <a:spcBef>
                <a:spcPts val="0"/>
              </a:spcBef>
              <a:spcAft>
                <a:spcPts val="0"/>
              </a:spcAft>
              <a:buClr>
                <a:schemeClr val="accent1"/>
              </a:buClr>
              <a:buSzPts val="2000"/>
              <a:buNone/>
              <a:defRPr sz="2000">
                <a:solidFill>
                  <a:schemeClr val="accent1"/>
                </a:solidFill>
              </a:defRPr>
            </a:lvl2pPr>
            <a:lvl3pPr lvl="2" rtl="0">
              <a:spcBef>
                <a:spcPts val="0"/>
              </a:spcBef>
              <a:spcAft>
                <a:spcPts val="0"/>
              </a:spcAft>
              <a:buClr>
                <a:schemeClr val="accent1"/>
              </a:buClr>
              <a:buSzPts val="2000"/>
              <a:buNone/>
              <a:defRPr sz="2000">
                <a:solidFill>
                  <a:schemeClr val="accent1"/>
                </a:solidFill>
              </a:defRPr>
            </a:lvl3pPr>
            <a:lvl4pPr lvl="3" rtl="0">
              <a:spcBef>
                <a:spcPts val="0"/>
              </a:spcBef>
              <a:spcAft>
                <a:spcPts val="0"/>
              </a:spcAft>
              <a:buClr>
                <a:schemeClr val="accent1"/>
              </a:buClr>
              <a:buSzPts val="2000"/>
              <a:buNone/>
              <a:defRPr sz="2000">
                <a:solidFill>
                  <a:schemeClr val="accent1"/>
                </a:solidFill>
              </a:defRPr>
            </a:lvl4pPr>
            <a:lvl5pPr lvl="4" rtl="0">
              <a:spcBef>
                <a:spcPts val="0"/>
              </a:spcBef>
              <a:spcAft>
                <a:spcPts val="0"/>
              </a:spcAft>
              <a:buClr>
                <a:schemeClr val="accent1"/>
              </a:buClr>
              <a:buSzPts val="2000"/>
              <a:buNone/>
              <a:defRPr sz="2000">
                <a:solidFill>
                  <a:schemeClr val="accent1"/>
                </a:solidFill>
              </a:defRPr>
            </a:lvl5pPr>
            <a:lvl6pPr lvl="5" rtl="0">
              <a:spcBef>
                <a:spcPts val="0"/>
              </a:spcBef>
              <a:spcAft>
                <a:spcPts val="0"/>
              </a:spcAft>
              <a:buClr>
                <a:schemeClr val="accent1"/>
              </a:buClr>
              <a:buSzPts val="2000"/>
              <a:buNone/>
              <a:defRPr sz="2000">
                <a:solidFill>
                  <a:schemeClr val="accent1"/>
                </a:solidFill>
              </a:defRPr>
            </a:lvl6pPr>
            <a:lvl7pPr lvl="6" rtl="0">
              <a:spcBef>
                <a:spcPts val="0"/>
              </a:spcBef>
              <a:spcAft>
                <a:spcPts val="0"/>
              </a:spcAft>
              <a:buClr>
                <a:schemeClr val="accent1"/>
              </a:buClr>
              <a:buSzPts val="2000"/>
              <a:buNone/>
              <a:defRPr sz="2000">
                <a:solidFill>
                  <a:schemeClr val="accent1"/>
                </a:solidFill>
              </a:defRPr>
            </a:lvl7pPr>
            <a:lvl8pPr lvl="7" rtl="0">
              <a:spcBef>
                <a:spcPts val="0"/>
              </a:spcBef>
              <a:spcAft>
                <a:spcPts val="0"/>
              </a:spcAft>
              <a:buClr>
                <a:schemeClr val="accent1"/>
              </a:buClr>
              <a:buSzPts val="2000"/>
              <a:buNone/>
              <a:defRPr sz="2000">
                <a:solidFill>
                  <a:schemeClr val="accent1"/>
                </a:solidFill>
              </a:defRPr>
            </a:lvl8pPr>
            <a:lvl9pPr lvl="8" rtl="0">
              <a:spcBef>
                <a:spcPts val="0"/>
              </a:spcBef>
              <a:spcAft>
                <a:spcPts val="0"/>
              </a:spcAft>
              <a:buClr>
                <a:schemeClr val="accent1"/>
              </a:buClr>
              <a:buSzPts val="2000"/>
              <a:buNone/>
              <a:defRPr sz="2000">
                <a:solidFill>
                  <a:schemeClr val="accent1"/>
                </a:solidFill>
              </a:defRPr>
            </a:lvl9pPr>
          </a:lstStyle>
          <a:p>
            <a:endParaRPr/>
          </a:p>
        </p:txBody>
      </p:sp>
      <p:sp>
        <p:nvSpPr>
          <p:cNvPr id="447" name="Google Shape;447;p25"/>
          <p:cNvSpPr txBox="1">
            <a:spLocks noGrp="1"/>
          </p:cNvSpPr>
          <p:nvPr>
            <p:ph type="subTitle" idx="8"/>
          </p:nvPr>
        </p:nvSpPr>
        <p:spPr>
          <a:xfrm flipH="1">
            <a:off x="4894050" y="3363900"/>
            <a:ext cx="2901600" cy="416700"/>
          </a:xfrm>
          <a:prstGeom prst="rect">
            <a:avLst/>
          </a:prstGeom>
          <a:noFill/>
        </p:spPr>
        <p:txBody>
          <a:bodyPr spcFirstLastPara="1" wrap="square" lIns="91425" tIns="91425" rIns="91425" bIns="91425" anchor="ctr" anchorCtr="0">
            <a:noAutofit/>
          </a:bodyPr>
          <a:lstStyle>
            <a:lvl1pPr lvl="0" algn="r" rtl="0">
              <a:lnSpc>
                <a:spcPct val="100000"/>
              </a:lnSpc>
              <a:spcBef>
                <a:spcPts val="0"/>
              </a:spcBef>
              <a:spcAft>
                <a:spcPts val="0"/>
              </a:spcAft>
              <a:buSzPts val="1400"/>
              <a:buFont typeface="Darker Grotesque Medium"/>
              <a:buNone/>
              <a:defRPr sz="1400"/>
            </a:lvl1pPr>
            <a:lvl2pPr lvl="1"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four columns 1">
  <p:cSld name="CUSTOM_1_1_2_1">
    <p:spTree>
      <p:nvGrpSpPr>
        <p:cNvPr id="1" name="Shape 448"/>
        <p:cNvGrpSpPr/>
        <p:nvPr/>
      </p:nvGrpSpPr>
      <p:grpSpPr>
        <a:xfrm>
          <a:off x="0" y="0"/>
          <a:ext cx="0" cy="0"/>
          <a:chOff x="0" y="0"/>
          <a:chExt cx="0" cy="0"/>
        </a:xfrm>
      </p:grpSpPr>
      <p:pic>
        <p:nvPicPr>
          <p:cNvPr id="449" name="Google Shape;449;p26"/>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450" name="Google Shape;450;p26"/>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1" name="Google Shape;451;p26"/>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452" name="Google Shape;452;p26"/>
          <p:cNvCxnSpPr>
            <a:endCxn id="453"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454" name="Google Shape;454;p26"/>
          <p:cNvCxnSpPr>
            <a:stCxn id="455" idx="2"/>
            <a:endCxn id="453"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456" name="Google Shape;456;p26"/>
          <p:cNvCxnSpPr>
            <a:endCxn id="457"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458" name="Google Shape;458;p26"/>
          <p:cNvCxnSpPr>
            <a:stCxn id="459" idx="2"/>
            <a:endCxn id="457"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460" name="Google Shape;460;p26"/>
          <p:cNvCxnSpPr>
            <a:stCxn id="459" idx="2"/>
            <a:endCxn id="455"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461" name="Google Shape;461;p26"/>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6"/>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6"/>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6"/>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6"/>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6"/>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6"/>
          <p:cNvSpPr txBox="1">
            <a:spLocks noGrp="1"/>
          </p:cNvSpPr>
          <p:nvPr>
            <p:ph type="title"/>
          </p:nvPr>
        </p:nvSpPr>
        <p:spPr>
          <a:xfrm>
            <a:off x="876600" y="540000"/>
            <a:ext cx="73908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64" name="Google Shape;464;p26"/>
          <p:cNvSpPr txBox="1">
            <a:spLocks noGrp="1"/>
          </p:cNvSpPr>
          <p:nvPr>
            <p:ph type="title" idx="2"/>
          </p:nvPr>
        </p:nvSpPr>
        <p:spPr>
          <a:xfrm>
            <a:off x="1234050" y="1685875"/>
            <a:ext cx="2127000" cy="3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accent1"/>
              </a:buClr>
              <a:buSzPts val="2000"/>
              <a:buNone/>
              <a:defRPr sz="1800"/>
            </a:lvl1pPr>
            <a:lvl2pPr lvl="1" rtl="0">
              <a:spcBef>
                <a:spcPts val="0"/>
              </a:spcBef>
              <a:spcAft>
                <a:spcPts val="0"/>
              </a:spcAft>
              <a:buClr>
                <a:schemeClr val="accent1"/>
              </a:buClr>
              <a:buSzPts val="2000"/>
              <a:buNone/>
              <a:defRPr sz="2000">
                <a:solidFill>
                  <a:schemeClr val="accent1"/>
                </a:solidFill>
              </a:defRPr>
            </a:lvl2pPr>
            <a:lvl3pPr lvl="2" rtl="0">
              <a:spcBef>
                <a:spcPts val="0"/>
              </a:spcBef>
              <a:spcAft>
                <a:spcPts val="0"/>
              </a:spcAft>
              <a:buClr>
                <a:schemeClr val="accent1"/>
              </a:buClr>
              <a:buSzPts val="2000"/>
              <a:buNone/>
              <a:defRPr sz="2000">
                <a:solidFill>
                  <a:schemeClr val="accent1"/>
                </a:solidFill>
              </a:defRPr>
            </a:lvl3pPr>
            <a:lvl4pPr lvl="3" rtl="0">
              <a:spcBef>
                <a:spcPts val="0"/>
              </a:spcBef>
              <a:spcAft>
                <a:spcPts val="0"/>
              </a:spcAft>
              <a:buClr>
                <a:schemeClr val="accent1"/>
              </a:buClr>
              <a:buSzPts val="2000"/>
              <a:buNone/>
              <a:defRPr sz="2000">
                <a:solidFill>
                  <a:schemeClr val="accent1"/>
                </a:solidFill>
              </a:defRPr>
            </a:lvl4pPr>
            <a:lvl5pPr lvl="4" rtl="0">
              <a:spcBef>
                <a:spcPts val="0"/>
              </a:spcBef>
              <a:spcAft>
                <a:spcPts val="0"/>
              </a:spcAft>
              <a:buClr>
                <a:schemeClr val="accent1"/>
              </a:buClr>
              <a:buSzPts val="2000"/>
              <a:buNone/>
              <a:defRPr sz="2000">
                <a:solidFill>
                  <a:schemeClr val="accent1"/>
                </a:solidFill>
              </a:defRPr>
            </a:lvl5pPr>
            <a:lvl6pPr lvl="5" rtl="0">
              <a:spcBef>
                <a:spcPts val="0"/>
              </a:spcBef>
              <a:spcAft>
                <a:spcPts val="0"/>
              </a:spcAft>
              <a:buClr>
                <a:schemeClr val="accent1"/>
              </a:buClr>
              <a:buSzPts val="2000"/>
              <a:buNone/>
              <a:defRPr sz="2000">
                <a:solidFill>
                  <a:schemeClr val="accent1"/>
                </a:solidFill>
              </a:defRPr>
            </a:lvl6pPr>
            <a:lvl7pPr lvl="6" rtl="0">
              <a:spcBef>
                <a:spcPts val="0"/>
              </a:spcBef>
              <a:spcAft>
                <a:spcPts val="0"/>
              </a:spcAft>
              <a:buClr>
                <a:schemeClr val="accent1"/>
              </a:buClr>
              <a:buSzPts val="2000"/>
              <a:buNone/>
              <a:defRPr sz="2000">
                <a:solidFill>
                  <a:schemeClr val="accent1"/>
                </a:solidFill>
              </a:defRPr>
            </a:lvl7pPr>
            <a:lvl8pPr lvl="7" rtl="0">
              <a:spcBef>
                <a:spcPts val="0"/>
              </a:spcBef>
              <a:spcAft>
                <a:spcPts val="0"/>
              </a:spcAft>
              <a:buClr>
                <a:schemeClr val="accent1"/>
              </a:buClr>
              <a:buSzPts val="2000"/>
              <a:buNone/>
              <a:defRPr sz="2000">
                <a:solidFill>
                  <a:schemeClr val="accent1"/>
                </a:solidFill>
              </a:defRPr>
            </a:lvl8pPr>
            <a:lvl9pPr lvl="8" rtl="0">
              <a:spcBef>
                <a:spcPts val="0"/>
              </a:spcBef>
              <a:spcAft>
                <a:spcPts val="0"/>
              </a:spcAft>
              <a:buClr>
                <a:schemeClr val="accent1"/>
              </a:buClr>
              <a:buSzPts val="2000"/>
              <a:buNone/>
              <a:defRPr sz="2000">
                <a:solidFill>
                  <a:schemeClr val="accent1"/>
                </a:solidFill>
              </a:defRPr>
            </a:lvl9pPr>
          </a:lstStyle>
          <a:p>
            <a:endParaRPr/>
          </a:p>
        </p:txBody>
      </p:sp>
      <p:sp>
        <p:nvSpPr>
          <p:cNvPr id="465" name="Google Shape;465;p26"/>
          <p:cNvSpPr txBox="1">
            <a:spLocks noGrp="1"/>
          </p:cNvSpPr>
          <p:nvPr>
            <p:ph type="subTitle" idx="1"/>
          </p:nvPr>
        </p:nvSpPr>
        <p:spPr>
          <a:xfrm>
            <a:off x="1234050" y="2027471"/>
            <a:ext cx="2127000" cy="416700"/>
          </a:xfrm>
          <a:prstGeom prst="rect">
            <a:avLst/>
          </a:prstGeom>
          <a:noFill/>
        </p:spPr>
        <p:txBody>
          <a:bodyPr spcFirstLastPara="1" wrap="square" lIns="91425" tIns="91425" rIns="91425" bIns="91425" anchor="ctr" anchorCtr="0">
            <a:noAutofit/>
          </a:bodyPr>
          <a:lstStyle>
            <a:lvl1pPr lvl="0" algn="r" rtl="0">
              <a:lnSpc>
                <a:spcPct val="100000"/>
              </a:lnSpc>
              <a:spcBef>
                <a:spcPts val="0"/>
              </a:spcBef>
              <a:spcAft>
                <a:spcPts val="0"/>
              </a:spcAft>
              <a:buSzPts val="1400"/>
              <a:buFont typeface="Darker Grotesque Medium"/>
              <a:buNone/>
              <a:defRPr sz="1400"/>
            </a:lvl1pPr>
            <a:lvl2pPr lvl="1"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
        <p:nvSpPr>
          <p:cNvPr id="466" name="Google Shape;466;p26"/>
          <p:cNvSpPr txBox="1">
            <a:spLocks noGrp="1"/>
          </p:cNvSpPr>
          <p:nvPr>
            <p:ph type="title" idx="3"/>
          </p:nvPr>
        </p:nvSpPr>
        <p:spPr>
          <a:xfrm>
            <a:off x="1234056" y="3044547"/>
            <a:ext cx="2127000" cy="3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accent1"/>
              </a:buClr>
              <a:buSzPts val="2000"/>
              <a:buNone/>
              <a:defRPr sz="1800"/>
            </a:lvl1pPr>
            <a:lvl2pPr lvl="1" rtl="0">
              <a:spcBef>
                <a:spcPts val="0"/>
              </a:spcBef>
              <a:spcAft>
                <a:spcPts val="0"/>
              </a:spcAft>
              <a:buClr>
                <a:schemeClr val="accent1"/>
              </a:buClr>
              <a:buSzPts val="2000"/>
              <a:buNone/>
              <a:defRPr sz="2000">
                <a:solidFill>
                  <a:schemeClr val="accent1"/>
                </a:solidFill>
              </a:defRPr>
            </a:lvl2pPr>
            <a:lvl3pPr lvl="2" rtl="0">
              <a:spcBef>
                <a:spcPts val="0"/>
              </a:spcBef>
              <a:spcAft>
                <a:spcPts val="0"/>
              </a:spcAft>
              <a:buClr>
                <a:schemeClr val="accent1"/>
              </a:buClr>
              <a:buSzPts val="2000"/>
              <a:buNone/>
              <a:defRPr sz="2000">
                <a:solidFill>
                  <a:schemeClr val="accent1"/>
                </a:solidFill>
              </a:defRPr>
            </a:lvl3pPr>
            <a:lvl4pPr lvl="3" rtl="0">
              <a:spcBef>
                <a:spcPts val="0"/>
              </a:spcBef>
              <a:spcAft>
                <a:spcPts val="0"/>
              </a:spcAft>
              <a:buClr>
                <a:schemeClr val="accent1"/>
              </a:buClr>
              <a:buSzPts val="2000"/>
              <a:buNone/>
              <a:defRPr sz="2000">
                <a:solidFill>
                  <a:schemeClr val="accent1"/>
                </a:solidFill>
              </a:defRPr>
            </a:lvl4pPr>
            <a:lvl5pPr lvl="4" rtl="0">
              <a:spcBef>
                <a:spcPts val="0"/>
              </a:spcBef>
              <a:spcAft>
                <a:spcPts val="0"/>
              </a:spcAft>
              <a:buClr>
                <a:schemeClr val="accent1"/>
              </a:buClr>
              <a:buSzPts val="2000"/>
              <a:buNone/>
              <a:defRPr sz="2000">
                <a:solidFill>
                  <a:schemeClr val="accent1"/>
                </a:solidFill>
              </a:defRPr>
            </a:lvl5pPr>
            <a:lvl6pPr lvl="5" rtl="0">
              <a:spcBef>
                <a:spcPts val="0"/>
              </a:spcBef>
              <a:spcAft>
                <a:spcPts val="0"/>
              </a:spcAft>
              <a:buClr>
                <a:schemeClr val="accent1"/>
              </a:buClr>
              <a:buSzPts val="2000"/>
              <a:buNone/>
              <a:defRPr sz="2000">
                <a:solidFill>
                  <a:schemeClr val="accent1"/>
                </a:solidFill>
              </a:defRPr>
            </a:lvl6pPr>
            <a:lvl7pPr lvl="6" rtl="0">
              <a:spcBef>
                <a:spcPts val="0"/>
              </a:spcBef>
              <a:spcAft>
                <a:spcPts val="0"/>
              </a:spcAft>
              <a:buClr>
                <a:schemeClr val="accent1"/>
              </a:buClr>
              <a:buSzPts val="2000"/>
              <a:buNone/>
              <a:defRPr sz="2000">
                <a:solidFill>
                  <a:schemeClr val="accent1"/>
                </a:solidFill>
              </a:defRPr>
            </a:lvl7pPr>
            <a:lvl8pPr lvl="7" rtl="0">
              <a:spcBef>
                <a:spcPts val="0"/>
              </a:spcBef>
              <a:spcAft>
                <a:spcPts val="0"/>
              </a:spcAft>
              <a:buClr>
                <a:schemeClr val="accent1"/>
              </a:buClr>
              <a:buSzPts val="2000"/>
              <a:buNone/>
              <a:defRPr sz="2000">
                <a:solidFill>
                  <a:schemeClr val="accent1"/>
                </a:solidFill>
              </a:defRPr>
            </a:lvl8pPr>
            <a:lvl9pPr lvl="8" rtl="0">
              <a:spcBef>
                <a:spcPts val="0"/>
              </a:spcBef>
              <a:spcAft>
                <a:spcPts val="0"/>
              </a:spcAft>
              <a:buClr>
                <a:schemeClr val="accent1"/>
              </a:buClr>
              <a:buSzPts val="2000"/>
              <a:buNone/>
              <a:defRPr sz="2000">
                <a:solidFill>
                  <a:schemeClr val="accent1"/>
                </a:solidFill>
              </a:defRPr>
            </a:lvl9pPr>
          </a:lstStyle>
          <a:p>
            <a:endParaRPr/>
          </a:p>
        </p:txBody>
      </p:sp>
      <p:sp>
        <p:nvSpPr>
          <p:cNvPr id="467" name="Google Shape;467;p26"/>
          <p:cNvSpPr txBox="1">
            <a:spLocks noGrp="1"/>
          </p:cNvSpPr>
          <p:nvPr>
            <p:ph type="subTitle" idx="4"/>
          </p:nvPr>
        </p:nvSpPr>
        <p:spPr>
          <a:xfrm>
            <a:off x="1234064" y="3389368"/>
            <a:ext cx="2127000" cy="416700"/>
          </a:xfrm>
          <a:prstGeom prst="rect">
            <a:avLst/>
          </a:prstGeom>
          <a:noFill/>
        </p:spPr>
        <p:txBody>
          <a:bodyPr spcFirstLastPara="1" wrap="square" lIns="91425" tIns="91425" rIns="91425" bIns="91425" anchor="ctr" anchorCtr="0">
            <a:noAutofit/>
          </a:bodyPr>
          <a:lstStyle>
            <a:lvl1pPr lvl="0" algn="r" rtl="0">
              <a:lnSpc>
                <a:spcPct val="100000"/>
              </a:lnSpc>
              <a:spcBef>
                <a:spcPts val="0"/>
              </a:spcBef>
              <a:spcAft>
                <a:spcPts val="0"/>
              </a:spcAft>
              <a:buSzPts val="1400"/>
              <a:buFont typeface="Darker Grotesque Medium"/>
              <a:buNone/>
              <a:defRPr sz="1400"/>
            </a:lvl1pPr>
            <a:lvl2pPr lvl="1"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
        <p:nvSpPr>
          <p:cNvPr id="468" name="Google Shape;468;p26"/>
          <p:cNvSpPr txBox="1">
            <a:spLocks noGrp="1"/>
          </p:cNvSpPr>
          <p:nvPr>
            <p:ph type="title" idx="5"/>
          </p:nvPr>
        </p:nvSpPr>
        <p:spPr>
          <a:xfrm flipH="1">
            <a:off x="5782950" y="1685875"/>
            <a:ext cx="2127000" cy="3417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accent1"/>
              </a:buClr>
              <a:buSzPts val="2000"/>
              <a:buNone/>
              <a:defRPr sz="1800"/>
            </a:lvl1pPr>
            <a:lvl2pPr lvl="1" rtl="0">
              <a:spcBef>
                <a:spcPts val="0"/>
              </a:spcBef>
              <a:spcAft>
                <a:spcPts val="0"/>
              </a:spcAft>
              <a:buClr>
                <a:schemeClr val="accent1"/>
              </a:buClr>
              <a:buSzPts val="2000"/>
              <a:buNone/>
              <a:defRPr sz="2000">
                <a:solidFill>
                  <a:schemeClr val="accent1"/>
                </a:solidFill>
              </a:defRPr>
            </a:lvl2pPr>
            <a:lvl3pPr lvl="2" rtl="0">
              <a:spcBef>
                <a:spcPts val="0"/>
              </a:spcBef>
              <a:spcAft>
                <a:spcPts val="0"/>
              </a:spcAft>
              <a:buClr>
                <a:schemeClr val="accent1"/>
              </a:buClr>
              <a:buSzPts val="2000"/>
              <a:buNone/>
              <a:defRPr sz="2000">
                <a:solidFill>
                  <a:schemeClr val="accent1"/>
                </a:solidFill>
              </a:defRPr>
            </a:lvl3pPr>
            <a:lvl4pPr lvl="3" rtl="0">
              <a:spcBef>
                <a:spcPts val="0"/>
              </a:spcBef>
              <a:spcAft>
                <a:spcPts val="0"/>
              </a:spcAft>
              <a:buClr>
                <a:schemeClr val="accent1"/>
              </a:buClr>
              <a:buSzPts val="2000"/>
              <a:buNone/>
              <a:defRPr sz="2000">
                <a:solidFill>
                  <a:schemeClr val="accent1"/>
                </a:solidFill>
              </a:defRPr>
            </a:lvl4pPr>
            <a:lvl5pPr lvl="4" rtl="0">
              <a:spcBef>
                <a:spcPts val="0"/>
              </a:spcBef>
              <a:spcAft>
                <a:spcPts val="0"/>
              </a:spcAft>
              <a:buClr>
                <a:schemeClr val="accent1"/>
              </a:buClr>
              <a:buSzPts val="2000"/>
              <a:buNone/>
              <a:defRPr sz="2000">
                <a:solidFill>
                  <a:schemeClr val="accent1"/>
                </a:solidFill>
              </a:defRPr>
            </a:lvl5pPr>
            <a:lvl6pPr lvl="5" rtl="0">
              <a:spcBef>
                <a:spcPts val="0"/>
              </a:spcBef>
              <a:spcAft>
                <a:spcPts val="0"/>
              </a:spcAft>
              <a:buClr>
                <a:schemeClr val="accent1"/>
              </a:buClr>
              <a:buSzPts val="2000"/>
              <a:buNone/>
              <a:defRPr sz="2000">
                <a:solidFill>
                  <a:schemeClr val="accent1"/>
                </a:solidFill>
              </a:defRPr>
            </a:lvl6pPr>
            <a:lvl7pPr lvl="6" rtl="0">
              <a:spcBef>
                <a:spcPts val="0"/>
              </a:spcBef>
              <a:spcAft>
                <a:spcPts val="0"/>
              </a:spcAft>
              <a:buClr>
                <a:schemeClr val="accent1"/>
              </a:buClr>
              <a:buSzPts val="2000"/>
              <a:buNone/>
              <a:defRPr sz="2000">
                <a:solidFill>
                  <a:schemeClr val="accent1"/>
                </a:solidFill>
              </a:defRPr>
            </a:lvl7pPr>
            <a:lvl8pPr lvl="7" rtl="0">
              <a:spcBef>
                <a:spcPts val="0"/>
              </a:spcBef>
              <a:spcAft>
                <a:spcPts val="0"/>
              </a:spcAft>
              <a:buClr>
                <a:schemeClr val="accent1"/>
              </a:buClr>
              <a:buSzPts val="2000"/>
              <a:buNone/>
              <a:defRPr sz="2000">
                <a:solidFill>
                  <a:schemeClr val="accent1"/>
                </a:solidFill>
              </a:defRPr>
            </a:lvl8pPr>
            <a:lvl9pPr lvl="8" rtl="0">
              <a:spcBef>
                <a:spcPts val="0"/>
              </a:spcBef>
              <a:spcAft>
                <a:spcPts val="0"/>
              </a:spcAft>
              <a:buClr>
                <a:schemeClr val="accent1"/>
              </a:buClr>
              <a:buSzPts val="2000"/>
              <a:buNone/>
              <a:defRPr sz="2000">
                <a:solidFill>
                  <a:schemeClr val="accent1"/>
                </a:solidFill>
              </a:defRPr>
            </a:lvl9pPr>
          </a:lstStyle>
          <a:p>
            <a:endParaRPr/>
          </a:p>
        </p:txBody>
      </p:sp>
      <p:sp>
        <p:nvSpPr>
          <p:cNvPr id="469" name="Google Shape;469;p26"/>
          <p:cNvSpPr txBox="1">
            <a:spLocks noGrp="1"/>
          </p:cNvSpPr>
          <p:nvPr>
            <p:ph type="subTitle" idx="6"/>
          </p:nvPr>
        </p:nvSpPr>
        <p:spPr>
          <a:xfrm flipH="1">
            <a:off x="5783086" y="2027471"/>
            <a:ext cx="2126700" cy="4167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Darker Grotesque Medium"/>
              <a:buNone/>
              <a:defRPr sz="1400"/>
            </a:lvl1pPr>
            <a:lvl2pPr lvl="1"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
        <p:nvSpPr>
          <p:cNvPr id="470" name="Google Shape;470;p26"/>
          <p:cNvSpPr txBox="1">
            <a:spLocks noGrp="1"/>
          </p:cNvSpPr>
          <p:nvPr>
            <p:ph type="title" idx="7"/>
          </p:nvPr>
        </p:nvSpPr>
        <p:spPr>
          <a:xfrm flipH="1">
            <a:off x="5783235" y="3044547"/>
            <a:ext cx="2126700" cy="3417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accent1"/>
              </a:buClr>
              <a:buSzPts val="2000"/>
              <a:buNone/>
              <a:defRPr sz="1800"/>
            </a:lvl1pPr>
            <a:lvl2pPr lvl="1" rtl="0">
              <a:spcBef>
                <a:spcPts val="0"/>
              </a:spcBef>
              <a:spcAft>
                <a:spcPts val="0"/>
              </a:spcAft>
              <a:buClr>
                <a:schemeClr val="accent1"/>
              </a:buClr>
              <a:buSzPts val="2000"/>
              <a:buNone/>
              <a:defRPr sz="2000">
                <a:solidFill>
                  <a:schemeClr val="accent1"/>
                </a:solidFill>
              </a:defRPr>
            </a:lvl2pPr>
            <a:lvl3pPr lvl="2" rtl="0">
              <a:spcBef>
                <a:spcPts val="0"/>
              </a:spcBef>
              <a:spcAft>
                <a:spcPts val="0"/>
              </a:spcAft>
              <a:buClr>
                <a:schemeClr val="accent1"/>
              </a:buClr>
              <a:buSzPts val="2000"/>
              <a:buNone/>
              <a:defRPr sz="2000">
                <a:solidFill>
                  <a:schemeClr val="accent1"/>
                </a:solidFill>
              </a:defRPr>
            </a:lvl3pPr>
            <a:lvl4pPr lvl="3" rtl="0">
              <a:spcBef>
                <a:spcPts val="0"/>
              </a:spcBef>
              <a:spcAft>
                <a:spcPts val="0"/>
              </a:spcAft>
              <a:buClr>
                <a:schemeClr val="accent1"/>
              </a:buClr>
              <a:buSzPts val="2000"/>
              <a:buNone/>
              <a:defRPr sz="2000">
                <a:solidFill>
                  <a:schemeClr val="accent1"/>
                </a:solidFill>
              </a:defRPr>
            </a:lvl4pPr>
            <a:lvl5pPr lvl="4" rtl="0">
              <a:spcBef>
                <a:spcPts val="0"/>
              </a:spcBef>
              <a:spcAft>
                <a:spcPts val="0"/>
              </a:spcAft>
              <a:buClr>
                <a:schemeClr val="accent1"/>
              </a:buClr>
              <a:buSzPts val="2000"/>
              <a:buNone/>
              <a:defRPr sz="2000">
                <a:solidFill>
                  <a:schemeClr val="accent1"/>
                </a:solidFill>
              </a:defRPr>
            </a:lvl5pPr>
            <a:lvl6pPr lvl="5" rtl="0">
              <a:spcBef>
                <a:spcPts val="0"/>
              </a:spcBef>
              <a:spcAft>
                <a:spcPts val="0"/>
              </a:spcAft>
              <a:buClr>
                <a:schemeClr val="accent1"/>
              </a:buClr>
              <a:buSzPts val="2000"/>
              <a:buNone/>
              <a:defRPr sz="2000">
                <a:solidFill>
                  <a:schemeClr val="accent1"/>
                </a:solidFill>
              </a:defRPr>
            </a:lvl6pPr>
            <a:lvl7pPr lvl="6" rtl="0">
              <a:spcBef>
                <a:spcPts val="0"/>
              </a:spcBef>
              <a:spcAft>
                <a:spcPts val="0"/>
              </a:spcAft>
              <a:buClr>
                <a:schemeClr val="accent1"/>
              </a:buClr>
              <a:buSzPts val="2000"/>
              <a:buNone/>
              <a:defRPr sz="2000">
                <a:solidFill>
                  <a:schemeClr val="accent1"/>
                </a:solidFill>
              </a:defRPr>
            </a:lvl7pPr>
            <a:lvl8pPr lvl="7" rtl="0">
              <a:spcBef>
                <a:spcPts val="0"/>
              </a:spcBef>
              <a:spcAft>
                <a:spcPts val="0"/>
              </a:spcAft>
              <a:buClr>
                <a:schemeClr val="accent1"/>
              </a:buClr>
              <a:buSzPts val="2000"/>
              <a:buNone/>
              <a:defRPr sz="2000">
                <a:solidFill>
                  <a:schemeClr val="accent1"/>
                </a:solidFill>
              </a:defRPr>
            </a:lvl8pPr>
            <a:lvl9pPr lvl="8" rtl="0">
              <a:spcBef>
                <a:spcPts val="0"/>
              </a:spcBef>
              <a:spcAft>
                <a:spcPts val="0"/>
              </a:spcAft>
              <a:buClr>
                <a:schemeClr val="accent1"/>
              </a:buClr>
              <a:buSzPts val="2000"/>
              <a:buNone/>
              <a:defRPr sz="2000">
                <a:solidFill>
                  <a:schemeClr val="accent1"/>
                </a:solidFill>
              </a:defRPr>
            </a:lvl9pPr>
          </a:lstStyle>
          <a:p>
            <a:endParaRPr/>
          </a:p>
        </p:txBody>
      </p:sp>
      <p:sp>
        <p:nvSpPr>
          <p:cNvPr id="471" name="Google Shape;471;p26"/>
          <p:cNvSpPr txBox="1">
            <a:spLocks noGrp="1"/>
          </p:cNvSpPr>
          <p:nvPr>
            <p:ph type="subTitle" idx="8"/>
          </p:nvPr>
        </p:nvSpPr>
        <p:spPr>
          <a:xfrm flipH="1">
            <a:off x="5783237" y="3389368"/>
            <a:ext cx="2126700" cy="4167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Darker Grotesque Medium"/>
              <a:buNone/>
              <a:defRPr sz="1400"/>
            </a:lvl1pPr>
            <a:lvl2pPr lvl="1"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five columns">
  <p:cSld name="CUSTOM_1_1_2_1_2">
    <p:spTree>
      <p:nvGrpSpPr>
        <p:cNvPr id="1" name="Shape 472"/>
        <p:cNvGrpSpPr/>
        <p:nvPr/>
      </p:nvGrpSpPr>
      <p:grpSpPr>
        <a:xfrm>
          <a:off x="0" y="0"/>
          <a:ext cx="0" cy="0"/>
          <a:chOff x="0" y="0"/>
          <a:chExt cx="0" cy="0"/>
        </a:xfrm>
      </p:grpSpPr>
      <p:pic>
        <p:nvPicPr>
          <p:cNvPr id="473" name="Google Shape;473;p27"/>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474" name="Google Shape;474;p27"/>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5" name="Google Shape;475;p27"/>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476" name="Google Shape;476;p27"/>
          <p:cNvCxnSpPr>
            <a:endCxn id="477"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478" name="Google Shape;478;p27"/>
          <p:cNvCxnSpPr>
            <a:stCxn id="479" idx="2"/>
            <a:endCxn id="477"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480" name="Google Shape;480;p27"/>
          <p:cNvCxnSpPr>
            <a:endCxn id="481"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482" name="Google Shape;482;p27"/>
          <p:cNvCxnSpPr>
            <a:stCxn id="483" idx="2"/>
            <a:endCxn id="481"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484" name="Google Shape;484;p27"/>
          <p:cNvCxnSpPr>
            <a:stCxn id="483" idx="2"/>
            <a:endCxn id="479"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485" name="Google Shape;485;p27"/>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7"/>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7"/>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7"/>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7"/>
          <p:cNvSpPr txBox="1">
            <a:spLocks noGrp="1"/>
          </p:cNvSpPr>
          <p:nvPr>
            <p:ph type="title"/>
          </p:nvPr>
        </p:nvSpPr>
        <p:spPr>
          <a:xfrm>
            <a:off x="842200" y="1458875"/>
            <a:ext cx="2291400" cy="5115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dk1"/>
              </a:buClr>
              <a:buSzPts val="2000"/>
              <a:buFont typeface="Montserrat"/>
              <a:buNone/>
              <a:defRPr sz="1400">
                <a:solidFill>
                  <a:schemeClr val="dk1"/>
                </a:solidFill>
              </a:defRPr>
            </a:lvl1pPr>
            <a:lvl2pPr lvl="1"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2pPr>
            <a:lvl3pPr lvl="2"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3pPr>
            <a:lvl4pPr lvl="3"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4pPr>
            <a:lvl5pPr lvl="4"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5pPr>
            <a:lvl6pPr lvl="5"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6pPr>
            <a:lvl7pPr lvl="6"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7pPr>
            <a:lvl8pPr lvl="7"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8pPr>
            <a:lvl9pPr lvl="8"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9pPr>
          </a:lstStyle>
          <a:p>
            <a:endParaRPr/>
          </a:p>
        </p:txBody>
      </p:sp>
      <p:sp>
        <p:nvSpPr>
          <p:cNvPr id="488" name="Google Shape;488;p27"/>
          <p:cNvSpPr txBox="1">
            <a:spLocks noGrp="1"/>
          </p:cNvSpPr>
          <p:nvPr>
            <p:ph type="subTitle" idx="1"/>
          </p:nvPr>
        </p:nvSpPr>
        <p:spPr>
          <a:xfrm>
            <a:off x="842229" y="1970744"/>
            <a:ext cx="2291400" cy="51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Cabin"/>
              <a:buNone/>
              <a:defRPr sz="1400"/>
            </a:lvl1pPr>
            <a:lvl2pPr lvl="1" rtl="0">
              <a:spcBef>
                <a:spcPts val="0"/>
              </a:spcBef>
              <a:spcAft>
                <a:spcPts val="0"/>
              </a:spcAft>
              <a:buSzPts val="1400"/>
              <a:buFont typeface="Cabin"/>
              <a:buNone/>
              <a:defRPr>
                <a:latin typeface="Cabin"/>
                <a:ea typeface="Cabin"/>
                <a:cs typeface="Cabin"/>
                <a:sym typeface="Cabin"/>
              </a:defRPr>
            </a:lvl2pPr>
            <a:lvl3pPr lvl="2" rtl="0">
              <a:spcBef>
                <a:spcPts val="0"/>
              </a:spcBef>
              <a:spcAft>
                <a:spcPts val="0"/>
              </a:spcAft>
              <a:buSzPts val="1400"/>
              <a:buFont typeface="Cabin"/>
              <a:buNone/>
              <a:defRPr>
                <a:latin typeface="Cabin"/>
                <a:ea typeface="Cabin"/>
                <a:cs typeface="Cabin"/>
                <a:sym typeface="Cabin"/>
              </a:defRPr>
            </a:lvl3pPr>
            <a:lvl4pPr lvl="3" rtl="0">
              <a:spcBef>
                <a:spcPts val="0"/>
              </a:spcBef>
              <a:spcAft>
                <a:spcPts val="0"/>
              </a:spcAft>
              <a:buSzPts val="1400"/>
              <a:buFont typeface="Cabin"/>
              <a:buNone/>
              <a:defRPr>
                <a:latin typeface="Cabin"/>
                <a:ea typeface="Cabin"/>
                <a:cs typeface="Cabin"/>
                <a:sym typeface="Cabin"/>
              </a:defRPr>
            </a:lvl4pPr>
            <a:lvl5pPr lvl="4" rtl="0">
              <a:spcBef>
                <a:spcPts val="0"/>
              </a:spcBef>
              <a:spcAft>
                <a:spcPts val="0"/>
              </a:spcAft>
              <a:buSzPts val="1400"/>
              <a:buFont typeface="Cabin"/>
              <a:buNone/>
              <a:defRPr>
                <a:latin typeface="Cabin"/>
                <a:ea typeface="Cabin"/>
                <a:cs typeface="Cabin"/>
                <a:sym typeface="Cabin"/>
              </a:defRPr>
            </a:lvl5pPr>
            <a:lvl6pPr lvl="5" rtl="0">
              <a:spcBef>
                <a:spcPts val="0"/>
              </a:spcBef>
              <a:spcAft>
                <a:spcPts val="0"/>
              </a:spcAft>
              <a:buSzPts val="1400"/>
              <a:buFont typeface="Cabin"/>
              <a:buNone/>
              <a:defRPr>
                <a:latin typeface="Cabin"/>
                <a:ea typeface="Cabin"/>
                <a:cs typeface="Cabin"/>
                <a:sym typeface="Cabin"/>
              </a:defRPr>
            </a:lvl6pPr>
            <a:lvl7pPr lvl="6" rtl="0">
              <a:spcBef>
                <a:spcPts val="0"/>
              </a:spcBef>
              <a:spcAft>
                <a:spcPts val="0"/>
              </a:spcAft>
              <a:buSzPts val="1400"/>
              <a:buFont typeface="Cabin"/>
              <a:buNone/>
              <a:defRPr>
                <a:latin typeface="Cabin"/>
                <a:ea typeface="Cabin"/>
                <a:cs typeface="Cabin"/>
                <a:sym typeface="Cabin"/>
              </a:defRPr>
            </a:lvl7pPr>
            <a:lvl8pPr lvl="7" rtl="0">
              <a:spcBef>
                <a:spcPts val="0"/>
              </a:spcBef>
              <a:spcAft>
                <a:spcPts val="0"/>
              </a:spcAft>
              <a:buSzPts val="1400"/>
              <a:buFont typeface="Cabin"/>
              <a:buNone/>
              <a:defRPr>
                <a:latin typeface="Cabin"/>
                <a:ea typeface="Cabin"/>
                <a:cs typeface="Cabin"/>
                <a:sym typeface="Cabin"/>
              </a:defRPr>
            </a:lvl8pPr>
            <a:lvl9pPr lvl="8" rtl="0">
              <a:spcBef>
                <a:spcPts val="0"/>
              </a:spcBef>
              <a:spcAft>
                <a:spcPts val="0"/>
              </a:spcAft>
              <a:buSzPts val="1400"/>
              <a:buFont typeface="Cabin"/>
              <a:buNone/>
              <a:defRPr>
                <a:latin typeface="Cabin"/>
                <a:ea typeface="Cabin"/>
                <a:cs typeface="Cabin"/>
                <a:sym typeface="Cabin"/>
              </a:defRPr>
            </a:lvl9pPr>
          </a:lstStyle>
          <a:p>
            <a:endParaRPr/>
          </a:p>
        </p:txBody>
      </p:sp>
      <p:sp>
        <p:nvSpPr>
          <p:cNvPr id="489" name="Google Shape;489;p27"/>
          <p:cNvSpPr txBox="1">
            <a:spLocks noGrp="1"/>
          </p:cNvSpPr>
          <p:nvPr>
            <p:ph type="title" idx="2"/>
          </p:nvPr>
        </p:nvSpPr>
        <p:spPr>
          <a:xfrm>
            <a:off x="2698150" y="3131281"/>
            <a:ext cx="1317000" cy="45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000"/>
              <a:buFont typeface="Montserrat"/>
              <a:buNone/>
              <a:defRPr sz="1400">
                <a:solidFill>
                  <a:schemeClr val="dk1"/>
                </a:solidFill>
              </a:defRPr>
            </a:lvl1pPr>
            <a:lvl2pPr lvl="1"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2pPr>
            <a:lvl3pPr lvl="2"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3pPr>
            <a:lvl4pPr lvl="3"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4pPr>
            <a:lvl5pPr lvl="4"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5pPr>
            <a:lvl6pPr lvl="5"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6pPr>
            <a:lvl7pPr lvl="6"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7pPr>
            <a:lvl8pPr lvl="7"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8pPr>
            <a:lvl9pPr lvl="8"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9pPr>
          </a:lstStyle>
          <a:p>
            <a:endParaRPr/>
          </a:p>
        </p:txBody>
      </p:sp>
      <p:sp>
        <p:nvSpPr>
          <p:cNvPr id="490" name="Google Shape;490;p27"/>
          <p:cNvSpPr txBox="1">
            <a:spLocks noGrp="1"/>
          </p:cNvSpPr>
          <p:nvPr>
            <p:ph type="subTitle" idx="3"/>
          </p:nvPr>
        </p:nvSpPr>
        <p:spPr>
          <a:xfrm>
            <a:off x="2210925" y="3582475"/>
            <a:ext cx="2291400" cy="512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Cabin"/>
              <a:buNone/>
              <a:defRPr sz="1400"/>
            </a:lvl1pPr>
            <a:lvl2pPr lvl="1" rtl="0">
              <a:spcBef>
                <a:spcPts val="0"/>
              </a:spcBef>
              <a:spcAft>
                <a:spcPts val="0"/>
              </a:spcAft>
              <a:buSzPts val="1400"/>
              <a:buFont typeface="Cabin"/>
              <a:buNone/>
              <a:defRPr>
                <a:latin typeface="Cabin"/>
                <a:ea typeface="Cabin"/>
                <a:cs typeface="Cabin"/>
                <a:sym typeface="Cabin"/>
              </a:defRPr>
            </a:lvl2pPr>
            <a:lvl3pPr lvl="2" rtl="0">
              <a:spcBef>
                <a:spcPts val="0"/>
              </a:spcBef>
              <a:spcAft>
                <a:spcPts val="0"/>
              </a:spcAft>
              <a:buSzPts val="1400"/>
              <a:buFont typeface="Cabin"/>
              <a:buNone/>
              <a:defRPr>
                <a:latin typeface="Cabin"/>
                <a:ea typeface="Cabin"/>
                <a:cs typeface="Cabin"/>
                <a:sym typeface="Cabin"/>
              </a:defRPr>
            </a:lvl3pPr>
            <a:lvl4pPr lvl="3" rtl="0">
              <a:spcBef>
                <a:spcPts val="0"/>
              </a:spcBef>
              <a:spcAft>
                <a:spcPts val="0"/>
              </a:spcAft>
              <a:buSzPts val="1400"/>
              <a:buFont typeface="Cabin"/>
              <a:buNone/>
              <a:defRPr>
                <a:latin typeface="Cabin"/>
                <a:ea typeface="Cabin"/>
                <a:cs typeface="Cabin"/>
                <a:sym typeface="Cabin"/>
              </a:defRPr>
            </a:lvl4pPr>
            <a:lvl5pPr lvl="4" rtl="0">
              <a:spcBef>
                <a:spcPts val="0"/>
              </a:spcBef>
              <a:spcAft>
                <a:spcPts val="0"/>
              </a:spcAft>
              <a:buSzPts val="1400"/>
              <a:buFont typeface="Cabin"/>
              <a:buNone/>
              <a:defRPr>
                <a:latin typeface="Cabin"/>
                <a:ea typeface="Cabin"/>
                <a:cs typeface="Cabin"/>
                <a:sym typeface="Cabin"/>
              </a:defRPr>
            </a:lvl5pPr>
            <a:lvl6pPr lvl="5" rtl="0">
              <a:spcBef>
                <a:spcPts val="0"/>
              </a:spcBef>
              <a:spcAft>
                <a:spcPts val="0"/>
              </a:spcAft>
              <a:buSzPts val="1400"/>
              <a:buFont typeface="Cabin"/>
              <a:buNone/>
              <a:defRPr>
                <a:latin typeface="Cabin"/>
                <a:ea typeface="Cabin"/>
                <a:cs typeface="Cabin"/>
                <a:sym typeface="Cabin"/>
              </a:defRPr>
            </a:lvl6pPr>
            <a:lvl7pPr lvl="6" rtl="0">
              <a:spcBef>
                <a:spcPts val="0"/>
              </a:spcBef>
              <a:spcAft>
                <a:spcPts val="0"/>
              </a:spcAft>
              <a:buSzPts val="1400"/>
              <a:buFont typeface="Cabin"/>
              <a:buNone/>
              <a:defRPr>
                <a:latin typeface="Cabin"/>
                <a:ea typeface="Cabin"/>
                <a:cs typeface="Cabin"/>
                <a:sym typeface="Cabin"/>
              </a:defRPr>
            </a:lvl7pPr>
            <a:lvl8pPr lvl="7" rtl="0">
              <a:spcBef>
                <a:spcPts val="0"/>
              </a:spcBef>
              <a:spcAft>
                <a:spcPts val="0"/>
              </a:spcAft>
              <a:buSzPts val="1400"/>
              <a:buFont typeface="Cabin"/>
              <a:buNone/>
              <a:defRPr>
                <a:latin typeface="Cabin"/>
                <a:ea typeface="Cabin"/>
                <a:cs typeface="Cabin"/>
                <a:sym typeface="Cabin"/>
              </a:defRPr>
            </a:lvl8pPr>
            <a:lvl9pPr lvl="8" rtl="0">
              <a:spcBef>
                <a:spcPts val="0"/>
              </a:spcBef>
              <a:spcAft>
                <a:spcPts val="0"/>
              </a:spcAft>
              <a:buSzPts val="1400"/>
              <a:buFont typeface="Cabin"/>
              <a:buNone/>
              <a:defRPr>
                <a:latin typeface="Cabin"/>
                <a:ea typeface="Cabin"/>
                <a:cs typeface="Cabin"/>
                <a:sym typeface="Cabin"/>
              </a:defRPr>
            </a:lvl9pPr>
          </a:lstStyle>
          <a:p>
            <a:endParaRPr/>
          </a:p>
        </p:txBody>
      </p:sp>
      <p:sp>
        <p:nvSpPr>
          <p:cNvPr id="491" name="Google Shape;491;p27"/>
          <p:cNvSpPr txBox="1">
            <a:spLocks noGrp="1"/>
          </p:cNvSpPr>
          <p:nvPr>
            <p:ph type="title" idx="4"/>
          </p:nvPr>
        </p:nvSpPr>
        <p:spPr>
          <a:xfrm>
            <a:off x="6010425" y="1458275"/>
            <a:ext cx="2291400" cy="5115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dk1"/>
              </a:buClr>
              <a:buSzPts val="2000"/>
              <a:buFont typeface="Montserrat"/>
              <a:buNone/>
              <a:defRPr sz="1400">
                <a:solidFill>
                  <a:schemeClr val="dk1"/>
                </a:solidFill>
              </a:defRPr>
            </a:lvl1pPr>
            <a:lvl2pPr lvl="1"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2pPr>
            <a:lvl3pPr lvl="2"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3pPr>
            <a:lvl4pPr lvl="3"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4pPr>
            <a:lvl5pPr lvl="4"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5pPr>
            <a:lvl6pPr lvl="5"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6pPr>
            <a:lvl7pPr lvl="6"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7pPr>
            <a:lvl8pPr lvl="7"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8pPr>
            <a:lvl9pPr lvl="8"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9pPr>
          </a:lstStyle>
          <a:p>
            <a:endParaRPr/>
          </a:p>
        </p:txBody>
      </p:sp>
      <p:sp>
        <p:nvSpPr>
          <p:cNvPr id="492" name="Google Shape;492;p27"/>
          <p:cNvSpPr txBox="1">
            <a:spLocks noGrp="1"/>
          </p:cNvSpPr>
          <p:nvPr>
            <p:ph type="subTitle" idx="5"/>
          </p:nvPr>
        </p:nvSpPr>
        <p:spPr>
          <a:xfrm>
            <a:off x="6010425" y="1970374"/>
            <a:ext cx="2291400" cy="51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Cabin"/>
              <a:buNone/>
              <a:defRPr sz="1400"/>
            </a:lvl1pPr>
            <a:lvl2pPr lvl="1" rtl="0">
              <a:spcBef>
                <a:spcPts val="0"/>
              </a:spcBef>
              <a:spcAft>
                <a:spcPts val="0"/>
              </a:spcAft>
              <a:buSzPts val="1400"/>
              <a:buFont typeface="Cabin"/>
              <a:buNone/>
              <a:defRPr>
                <a:latin typeface="Cabin"/>
                <a:ea typeface="Cabin"/>
                <a:cs typeface="Cabin"/>
                <a:sym typeface="Cabin"/>
              </a:defRPr>
            </a:lvl2pPr>
            <a:lvl3pPr lvl="2" rtl="0">
              <a:spcBef>
                <a:spcPts val="0"/>
              </a:spcBef>
              <a:spcAft>
                <a:spcPts val="0"/>
              </a:spcAft>
              <a:buSzPts val="1400"/>
              <a:buFont typeface="Cabin"/>
              <a:buNone/>
              <a:defRPr>
                <a:latin typeface="Cabin"/>
                <a:ea typeface="Cabin"/>
                <a:cs typeface="Cabin"/>
                <a:sym typeface="Cabin"/>
              </a:defRPr>
            </a:lvl3pPr>
            <a:lvl4pPr lvl="3" rtl="0">
              <a:spcBef>
                <a:spcPts val="0"/>
              </a:spcBef>
              <a:spcAft>
                <a:spcPts val="0"/>
              </a:spcAft>
              <a:buSzPts val="1400"/>
              <a:buFont typeface="Cabin"/>
              <a:buNone/>
              <a:defRPr>
                <a:latin typeface="Cabin"/>
                <a:ea typeface="Cabin"/>
                <a:cs typeface="Cabin"/>
                <a:sym typeface="Cabin"/>
              </a:defRPr>
            </a:lvl4pPr>
            <a:lvl5pPr lvl="4" rtl="0">
              <a:spcBef>
                <a:spcPts val="0"/>
              </a:spcBef>
              <a:spcAft>
                <a:spcPts val="0"/>
              </a:spcAft>
              <a:buSzPts val="1400"/>
              <a:buFont typeface="Cabin"/>
              <a:buNone/>
              <a:defRPr>
                <a:latin typeface="Cabin"/>
                <a:ea typeface="Cabin"/>
                <a:cs typeface="Cabin"/>
                <a:sym typeface="Cabin"/>
              </a:defRPr>
            </a:lvl5pPr>
            <a:lvl6pPr lvl="5" rtl="0">
              <a:spcBef>
                <a:spcPts val="0"/>
              </a:spcBef>
              <a:spcAft>
                <a:spcPts val="0"/>
              </a:spcAft>
              <a:buSzPts val="1400"/>
              <a:buFont typeface="Cabin"/>
              <a:buNone/>
              <a:defRPr>
                <a:latin typeface="Cabin"/>
                <a:ea typeface="Cabin"/>
                <a:cs typeface="Cabin"/>
                <a:sym typeface="Cabin"/>
              </a:defRPr>
            </a:lvl6pPr>
            <a:lvl7pPr lvl="6" rtl="0">
              <a:spcBef>
                <a:spcPts val="0"/>
              </a:spcBef>
              <a:spcAft>
                <a:spcPts val="0"/>
              </a:spcAft>
              <a:buSzPts val="1400"/>
              <a:buFont typeface="Cabin"/>
              <a:buNone/>
              <a:defRPr>
                <a:latin typeface="Cabin"/>
                <a:ea typeface="Cabin"/>
                <a:cs typeface="Cabin"/>
                <a:sym typeface="Cabin"/>
              </a:defRPr>
            </a:lvl7pPr>
            <a:lvl8pPr lvl="7" rtl="0">
              <a:spcBef>
                <a:spcPts val="0"/>
              </a:spcBef>
              <a:spcAft>
                <a:spcPts val="0"/>
              </a:spcAft>
              <a:buSzPts val="1400"/>
              <a:buFont typeface="Cabin"/>
              <a:buNone/>
              <a:defRPr>
                <a:latin typeface="Cabin"/>
                <a:ea typeface="Cabin"/>
                <a:cs typeface="Cabin"/>
                <a:sym typeface="Cabin"/>
              </a:defRPr>
            </a:lvl8pPr>
            <a:lvl9pPr lvl="8" rtl="0">
              <a:spcBef>
                <a:spcPts val="0"/>
              </a:spcBef>
              <a:spcAft>
                <a:spcPts val="0"/>
              </a:spcAft>
              <a:buSzPts val="1400"/>
              <a:buFont typeface="Cabin"/>
              <a:buNone/>
              <a:defRPr>
                <a:latin typeface="Cabin"/>
                <a:ea typeface="Cabin"/>
                <a:cs typeface="Cabin"/>
                <a:sym typeface="Cabin"/>
              </a:defRPr>
            </a:lvl9pPr>
          </a:lstStyle>
          <a:p>
            <a:endParaRPr/>
          </a:p>
        </p:txBody>
      </p:sp>
      <p:sp>
        <p:nvSpPr>
          <p:cNvPr id="493" name="Google Shape;493;p27"/>
          <p:cNvSpPr txBox="1">
            <a:spLocks noGrp="1"/>
          </p:cNvSpPr>
          <p:nvPr>
            <p:ph type="title" idx="6"/>
          </p:nvPr>
        </p:nvSpPr>
        <p:spPr>
          <a:xfrm>
            <a:off x="5128954" y="3130821"/>
            <a:ext cx="1317000" cy="45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000"/>
              <a:buFont typeface="Montserrat"/>
              <a:buNone/>
              <a:defRPr sz="1400">
                <a:solidFill>
                  <a:schemeClr val="dk1"/>
                </a:solidFill>
              </a:defRPr>
            </a:lvl1pPr>
            <a:lvl2pPr lvl="1"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2pPr>
            <a:lvl3pPr lvl="2"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3pPr>
            <a:lvl4pPr lvl="3"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4pPr>
            <a:lvl5pPr lvl="4"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5pPr>
            <a:lvl6pPr lvl="5"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6pPr>
            <a:lvl7pPr lvl="6"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7pPr>
            <a:lvl8pPr lvl="7"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8pPr>
            <a:lvl9pPr lvl="8"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9pPr>
          </a:lstStyle>
          <a:p>
            <a:endParaRPr/>
          </a:p>
        </p:txBody>
      </p:sp>
      <p:sp>
        <p:nvSpPr>
          <p:cNvPr id="494" name="Google Shape;494;p27"/>
          <p:cNvSpPr txBox="1">
            <a:spLocks noGrp="1"/>
          </p:cNvSpPr>
          <p:nvPr>
            <p:ph type="subTitle" idx="7"/>
          </p:nvPr>
        </p:nvSpPr>
        <p:spPr>
          <a:xfrm>
            <a:off x="4641750" y="3582129"/>
            <a:ext cx="2291400" cy="512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Cabin"/>
              <a:buNone/>
              <a:defRPr sz="1400"/>
            </a:lvl1pPr>
            <a:lvl2pPr lvl="1" rtl="0">
              <a:spcBef>
                <a:spcPts val="0"/>
              </a:spcBef>
              <a:spcAft>
                <a:spcPts val="0"/>
              </a:spcAft>
              <a:buSzPts val="1400"/>
              <a:buFont typeface="Cabin"/>
              <a:buNone/>
              <a:defRPr>
                <a:latin typeface="Cabin"/>
                <a:ea typeface="Cabin"/>
                <a:cs typeface="Cabin"/>
                <a:sym typeface="Cabin"/>
              </a:defRPr>
            </a:lvl2pPr>
            <a:lvl3pPr lvl="2" rtl="0">
              <a:spcBef>
                <a:spcPts val="0"/>
              </a:spcBef>
              <a:spcAft>
                <a:spcPts val="0"/>
              </a:spcAft>
              <a:buSzPts val="1400"/>
              <a:buFont typeface="Cabin"/>
              <a:buNone/>
              <a:defRPr>
                <a:latin typeface="Cabin"/>
                <a:ea typeface="Cabin"/>
                <a:cs typeface="Cabin"/>
                <a:sym typeface="Cabin"/>
              </a:defRPr>
            </a:lvl3pPr>
            <a:lvl4pPr lvl="3" rtl="0">
              <a:spcBef>
                <a:spcPts val="0"/>
              </a:spcBef>
              <a:spcAft>
                <a:spcPts val="0"/>
              </a:spcAft>
              <a:buSzPts val="1400"/>
              <a:buFont typeface="Cabin"/>
              <a:buNone/>
              <a:defRPr>
                <a:latin typeface="Cabin"/>
                <a:ea typeface="Cabin"/>
                <a:cs typeface="Cabin"/>
                <a:sym typeface="Cabin"/>
              </a:defRPr>
            </a:lvl4pPr>
            <a:lvl5pPr lvl="4" rtl="0">
              <a:spcBef>
                <a:spcPts val="0"/>
              </a:spcBef>
              <a:spcAft>
                <a:spcPts val="0"/>
              </a:spcAft>
              <a:buSzPts val="1400"/>
              <a:buFont typeface="Cabin"/>
              <a:buNone/>
              <a:defRPr>
                <a:latin typeface="Cabin"/>
                <a:ea typeface="Cabin"/>
                <a:cs typeface="Cabin"/>
                <a:sym typeface="Cabin"/>
              </a:defRPr>
            </a:lvl5pPr>
            <a:lvl6pPr lvl="5" rtl="0">
              <a:spcBef>
                <a:spcPts val="0"/>
              </a:spcBef>
              <a:spcAft>
                <a:spcPts val="0"/>
              </a:spcAft>
              <a:buSzPts val="1400"/>
              <a:buFont typeface="Cabin"/>
              <a:buNone/>
              <a:defRPr>
                <a:latin typeface="Cabin"/>
                <a:ea typeface="Cabin"/>
                <a:cs typeface="Cabin"/>
                <a:sym typeface="Cabin"/>
              </a:defRPr>
            </a:lvl6pPr>
            <a:lvl7pPr lvl="6" rtl="0">
              <a:spcBef>
                <a:spcPts val="0"/>
              </a:spcBef>
              <a:spcAft>
                <a:spcPts val="0"/>
              </a:spcAft>
              <a:buSzPts val="1400"/>
              <a:buFont typeface="Cabin"/>
              <a:buNone/>
              <a:defRPr>
                <a:latin typeface="Cabin"/>
                <a:ea typeface="Cabin"/>
                <a:cs typeface="Cabin"/>
                <a:sym typeface="Cabin"/>
              </a:defRPr>
            </a:lvl7pPr>
            <a:lvl8pPr lvl="7" rtl="0">
              <a:spcBef>
                <a:spcPts val="0"/>
              </a:spcBef>
              <a:spcAft>
                <a:spcPts val="0"/>
              </a:spcAft>
              <a:buSzPts val="1400"/>
              <a:buFont typeface="Cabin"/>
              <a:buNone/>
              <a:defRPr>
                <a:latin typeface="Cabin"/>
                <a:ea typeface="Cabin"/>
                <a:cs typeface="Cabin"/>
                <a:sym typeface="Cabin"/>
              </a:defRPr>
            </a:lvl8pPr>
            <a:lvl9pPr lvl="8" rtl="0">
              <a:spcBef>
                <a:spcPts val="0"/>
              </a:spcBef>
              <a:spcAft>
                <a:spcPts val="0"/>
              </a:spcAft>
              <a:buSzPts val="1400"/>
              <a:buFont typeface="Cabin"/>
              <a:buNone/>
              <a:defRPr>
                <a:latin typeface="Cabin"/>
                <a:ea typeface="Cabin"/>
                <a:cs typeface="Cabin"/>
                <a:sym typeface="Cabin"/>
              </a:defRPr>
            </a:lvl9pPr>
          </a:lstStyle>
          <a:p>
            <a:endParaRPr/>
          </a:p>
        </p:txBody>
      </p:sp>
      <p:sp>
        <p:nvSpPr>
          <p:cNvPr id="495" name="Google Shape;495;p27"/>
          <p:cNvSpPr txBox="1">
            <a:spLocks noGrp="1"/>
          </p:cNvSpPr>
          <p:nvPr>
            <p:ph type="title" idx="8"/>
          </p:nvPr>
        </p:nvSpPr>
        <p:spPr>
          <a:xfrm>
            <a:off x="3426312" y="1458275"/>
            <a:ext cx="2291400" cy="5115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dk1"/>
              </a:buClr>
              <a:buSzPts val="2000"/>
              <a:buFont typeface="Montserrat"/>
              <a:buNone/>
              <a:defRPr sz="1400">
                <a:solidFill>
                  <a:schemeClr val="dk1"/>
                </a:solidFill>
              </a:defRPr>
            </a:lvl1pPr>
            <a:lvl2pPr lvl="1"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2pPr>
            <a:lvl3pPr lvl="2"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3pPr>
            <a:lvl4pPr lvl="3"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4pPr>
            <a:lvl5pPr lvl="4"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5pPr>
            <a:lvl6pPr lvl="5"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6pPr>
            <a:lvl7pPr lvl="6"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7pPr>
            <a:lvl8pPr lvl="7"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8pPr>
            <a:lvl9pPr lvl="8" rtl="0">
              <a:spcBef>
                <a:spcPts val="0"/>
              </a:spcBef>
              <a:spcAft>
                <a:spcPts val="0"/>
              </a:spcAft>
              <a:buClr>
                <a:schemeClr val="dk1"/>
              </a:buClr>
              <a:buSzPts val="2000"/>
              <a:buFont typeface="Montserrat"/>
              <a:buNone/>
              <a:defRPr sz="2000" b="1">
                <a:solidFill>
                  <a:schemeClr val="dk1"/>
                </a:solidFill>
                <a:latin typeface="Montserrat"/>
                <a:ea typeface="Montserrat"/>
                <a:cs typeface="Montserrat"/>
                <a:sym typeface="Montserrat"/>
              </a:defRPr>
            </a:lvl9pPr>
          </a:lstStyle>
          <a:p>
            <a:endParaRPr/>
          </a:p>
        </p:txBody>
      </p:sp>
      <p:sp>
        <p:nvSpPr>
          <p:cNvPr id="496" name="Google Shape;496;p27"/>
          <p:cNvSpPr txBox="1">
            <a:spLocks noGrp="1"/>
          </p:cNvSpPr>
          <p:nvPr>
            <p:ph type="subTitle" idx="9"/>
          </p:nvPr>
        </p:nvSpPr>
        <p:spPr>
          <a:xfrm>
            <a:off x="3426326" y="1970374"/>
            <a:ext cx="2291400" cy="51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Cabin"/>
              <a:buNone/>
              <a:defRPr sz="1400"/>
            </a:lvl1pPr>
            <a:lvl2pPr lvl="1" rtl="0">
              <a:spcBef>
                <a:spcPts val="0"/>
              </a:spcBef>
              <a:spcAft>
                <a:spcPts val="0"/>
              </a:spcAft>
              <a:buSzPts val="1400"/>
              <a:buFont typeface="Cabin"/>
              <a:buNone/>
              <a:defRPr>
                <a:latin typeface="Cabin"/>
                <a:ea typeface="Cabin"/>
                <a:cs typeface="Cabin"/>
                <a:sym typeface="Cabin"/>
              </a:defRPr>
            </a:lvl2pPr>
            <a:lvl3pPr lvl="2" rtl="0">
              <a:spcBef>
                <a:spcPts val="0"/>
              </a:spcBef>
              <a:spcAft>
                <a:spcPts val="0"/>
              </a:spcAft>
              <a:buSzPts val="1400"/>
              <a:buFont typeface="Cabin"/>
              <a:buNone/>
              <a:defRPr>
                <a:latin typeface="Cabin"/>
                <a:ea typeface="Cabin"/>
                <a:cs typeface="Cabin"/>
                <a:sym typeface="Cabin"/>
              </a:defRPr>
            </a:lvl3pPr>
            <a:lvl4pPr lvl="3" rtl="0">
              <a:spcBef>
                <a:spcPts val="0"/>
              </a:spcBef>
              <a:spcAft>
                <a:spcPts val="0"/>
              </a:spcAft>
              <a:buSzPts val="1400"/>
              <a:buFont typeface="Cabin"/>
              <a:buNone/>
              <a:defRPr>
                <a:latin typeface="Cabin"/>
                <a:ea typeface="Cabin"/>
                <a:cs typeface="Cabin"/>
                <a:sym typeface="Cabin"/>
              </a:defRPr>
            </a:lvl4pPr>
            <a:lvl5pPr lvl="4" rtl="0">
              <a:spcBef>
                <a:spcPts val="0"/>
              </a:spcBef>
              <a:spcAft>
                <a:spcPts val="0"/>
              </a:spcAft>
              <a:buSzPts val="1400"/>
              <a:buFont typeface="Cabin"/>
              <a:buNone/>
              <a:defRPr>
                <a:latin typeface="Cabin"/>
                <a:ea typeface="Cabin"/>
                <a:cs typeface="Cabin"/>
                <a:sym typeface="Cabin"/>
              </a:defRPr>
            </a:lvl5pPr>
            <a:lvl6pPr lvl="5" rtl="0">
              <a:spcBef>
                <a:spcPts val="0"/>
              </a:spcBef>
              <a:spcAft>
                <a:spcPts val="0"/>
              </a:spcAft>
              <a:buSzPts val="1400"/>
              <a:buFont typeface="Cabin"/>
              <a:buNone/>
              <a:defRPr>
                <a:latin typeface="Cabin"/>
                <a:ea typeface="Cabin"/>
                <a:cs typeface="Cabin"/>
                <a:sym typeface="Cabin"/>
              </a:defRPr>
            </a:lvl6pPr>
            <a:lvl7pPr lvl="6" rtl="0">
              <a:spcBef>
                <a:spcPts val="0"/>
              </a:spcBef>
              <a:spcAft>
                <a:spcPts val="0"/>
              </a:spcAft>
              <a:buSzPts val="1400"/>
              <a:buFont typeface="Cabin"/>
              <a:buNone/>
              <a:defRPr>
                <a:latin typeface="Cabin"/>
                <a:ea typeface="Cabin"/>
                <a:cs typeface="Cabin"/>
                <a:sym typeface="Cabin"/>
              </a:defRPr>
            </a:lvl7pPr>
            <a:lvl8pPr lvl="7" rtl="0">
              <a:spcBef>
                <a:spcPts val="0"/>
              </a:spcBef>
              <a:spcAft>
                <a:spcPts val="0"/>
              </a:spcAft>
              <a:buSzPts val="1400"/>
              <a:buFont typeface="Cabin"/>
              <a:buNone/>
              <a:defRPr>
                <a:latin typeface="Cabin"/>
                <a:ea typeface="Cabin"/>
                <a:cs typeface="Cabin"/>
                <a:sym typeface="Cabin"/>
              </a:defRPr>
            </a:lvl8pPr>
            <a:lvl9pPr lvl="8" rtl="0">
              <a:spcBef>
                <a:spcPts val="0"/>
              </a:spcBef>
              <a:spcAft>
                <a:spcPts val="0"/>
              </a:spcAft>
              <a:buSzPts val="1400"/>
              <a:buFont typeface="Cabin"/>
              <a:buNone/>
              <a:defRPr>
                <a:latin typeface="Cabin"/>
                <a:ea typeface="Cabin"/>
                <a:cs typeface="Cabin"/>
                <a:sym typeface="Cabin"/>
              </a:defRPr>
            </a:lvl9pPr>
          </a:lstStyle>
          <a:p>
            <a:endParaRPr/>
          </a:p>
        </p:txBody>
      </p:sp>
      <p:sp>
        <p:nvSpPr>
          <p:cNvPr id="497" name="Google Shape;497;p27"/>
          <p:cNvSpPr txBox="1">
            <a:spLocks noGrp="1"/>
          </p:cNvSpPr>
          <p:nvPr>
            <p:ph type="title" idx="13"/>
          </p:nvPr>
        </p:nvSpPr>
        <p:spPr>
          <a:xfrm>
            <a:off x="876725" y="540000"/>
            <a:ext cx="73908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five columns 1">
  <p:cSld name="CUSTOM_1_1_2_1_2_1">
    <p:spTree>
      <p:nvGrpSpPr>
        <p:cNvPr id="1" name="Shape 498"/>
        <p:cNvGrpSpPr/>
        <p:nvPr/>
      </p:nvGrpSpPr>
      <p:grpSpPr>
        <a:xfrm>
          <a:off x="0" y="0"/>
          <a:ext cx="0" cy="0"/>
          <a:chOff x="0" y="0"/>
          <a:chExt cx="0" cy="0"/>
        </a:xfrm>
      </p:grpSpPr>
      <p:pic>
        <p:nvPicPr>
          <p:cNvPr id="499" name="Google Shape;499;p28"/>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500" name="Google Shape;500;p28"/>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1" name="Google Shape;501;p28"/>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502" name="Google Shape;502;p28"/>
          <p:cNvCxnSpPr>
            <a:endCxn id="503"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504" name="Google Shape;504;p28"/>
          <p:cNvCxnSpPr>
            <a:stCxn id="505" idx="2"/>
            <a:endCxn id="503"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506" name="Google Shape;506;p28"/>
          <p:cNvCxnSpPr>
            <a:endCxn id="507"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508" name="Google Shape;508;p28"/>
          <p:cNvCxnSpPr>
            <a:stCxn id="509" idx="2"/>
            <a:endCxn id="507"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510" name="Google Shape;510;p28"/>
          <p:cNvCxnSpPr>
            <a:stCxn id="509" idx="2"/>
            <a:endCxn id="505"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511" name="Google Shape;511;p28"/>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8"/>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8"/>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8"/>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8"/>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txBox="1">
            <a:spLocks noGrp="1"/>
          </p:cNvSpPr>
          <p:nvPr>
            <p:ph type="title"/>
          </p:nvPr>
        </p:nvSpPr>
        <p:spPr>
          <a:xfrm>
            <a:off x="876600" y="540000"/>
            <a:ext cx="73908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14" name="Google Shape;514;p28"/>
          <p:cNvSpPr txBox="1">
            <a:spLocks noGrp="1"/>
          </p:cNvSpPr>
          <p:nvPr>
            <p:ph type="title" idx="2"/>
          </p:nvPr>
        </p:nvSpPr>
        <p:spPr>
          <a:xfrm>
            <a:off x="1173344" y="1436900"/>
            <a:ext cx="2434200" cy="4158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lnSpc>
                <a:spcPct val="100000"/>
              </a:lnSpc>
              <a:spcBef>
                <a:spcPts val="0"/>
              </a:spcBef>
              <a:spcAft>
                <a:spcPts val="0"/>
              </a:spcAft>
              <a:buSzPts val="1800"/>
              <a:buNone/>
              <a:defRPr sz="1800" b="1"/>
            </a:lvl2pPr>
            <a:lvl3pPr lvl="2" rtl="0">
              <a:lnSpc>
                <a:spcPct val="100000"/>
              </a:lnSpc>
              <a:spcBef>
                <a:spcPts val="0"/>
              </a:spcBef>
              <a:spcAft>
                <a:spcPts val="0"/>
              </a:spcAft>
              <a:buSzPts val="1800"/>
              <a:buNone/>
              <a:defRPr sz="1800" b="1"/>
            </a:lvl3pPr>
            <a:lvl4pPr lvl="3" rtl="0">
              <a:lnSpc>
                <a:spcPct val="100000"/>
              </a:lnSpc>
              <a:spcBef>
                <a:spcPts val="0"/>
              </a:spcBef>
              <a:spcAft>
                <a:spcPts val="0"/>
              </a:spcAft>
              <a:buSzPts val="1800"/>
              <a:buNone/>
              <a:defRPr sz="1800" b="1"/>
            </a:lvl4pPr>
            <a:lvl5pPr lvl="4" rtl="0">
              <a:lnSpc>
                <a:spcPct val="100000"/>
              </a:lnSpc>
              <a:spcBef>
                <a:spcPts val="0"/>
              </a:spcBef>
              <a:spcAft>
                <a:spcPts val="0"/>
              </a:spcAft>
              <a:buSzPts val="1800"/>
              <a:buNone/>
              <a:defRPr sz="1800" b="1"/>
            </a:lvl5pPr>
            <a:lvl6pPr lvl="5" rtl="0">
              <a:lnSpc>
                <a:spcPct val="100000"/>
              </a:lnSpc>
              <a:spcBef>
                <a:spcPts val="0"/>
              </a:spcBef>
              <a:spcAft>
                <a:spcPts val="0"/>
              </a:spcAft>
              <a:buSzPts val="1800"/>
              <a:buNone/>
              <a:defRPr sz="1800" b="1"/>
            </a:lvl6pPr>
            <a:lvl7pPr lvl="6" rtl="0">
              <a:lnSpc>
                <a:spcPct val="100000"/>
              </a:lnSpc>
              <a:spcBef>
                <a:spcPts val="0"/>
              </a:spcBef>
              <a:spcAft>
                <a:spcPts val="0"/>
              </a:spcAft>
              <a:buSzPts val="1800"/>
              <a:buNone/>
              <a:defRPr sz="1800" b="1"/>
            </a:lvl7pPr>
            <a:lvl8pPr lvl="7" rtl="0">
              <a:lnSpc>
                <a:spcPct val="100000"/>
              </a:lnSpc>
              <a:spcBef>
                <a:spcPts val="0"/>
              </a:spcBef>
              <a:spcAft>
                <a:spcPts val="0"/>
              </a:spcAft>
              <a:buSzPts val="1800"/>
              <a:buNone/>
              <a:defRPr sz="1800" b="1"/>
            </a:lvl8pPr>
            <a:lvl9pPr lvl="8" rtl="0">
              <a:lnSpc>
                <a:spcPct val="100000"/>
              </a:lnSpc>
              <a:spcBef>
                <a:spcPts val="0"/>
              </a:spcBef>
              <a:spcAft>
                <a:spcPts val="0"/>
              </a:spcAft>
              <a:buSzPts val="1800"/>
              <a:buNone/>
              <a:defRPr sz="1800" b="1"/>
            </a:lvl9pPr>
          </a:lstStyle>
          <a:p>
            <a:endParaRPr/>
          </a:p>
        </p:txBody>
      </p:sp>
      <p:sp>
        <p:nvSpPr>
          <p:cNvPr id="515" name="Google Shape;515;p28"/>
          <p:cNvSpPr txBox="1">
            <a:spLocks noGrp="1"/>
          </p:cNvSpPr>
          <p:nvPr>
            <p:ph type="title" idx="3"/>
          </p:nvPr>
        </p:nvSpPr>
        <p:spPr>
          <a:xfrm>
            <a:off x="1645344" y="1981900"/>
            <a:ext cx="2434200" cy="4158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lnSpc>
                <a:spcPct val="100000"/>
              </a:lnSpc>
              <a:spcBef>
                <a:spcPts val="0"/>
              </a:spcBef>
              <a:spcAft>
                <a:spcPts val="0"/>
              </a:spcAft>
              <a:buSzPts val="1800"/>
              <a:buNone/>
              <a:defRPr sz="1800" b="1"/>
            </a:lvl2pPr>
            <a:lvl3pPr lvl="2" rtl="0">
              <a:lnSpc>
                <a:spcPct val="100000"/>
              </a:lnSpc>
              <a:spcBef>
                <a:spcPts val="0"/>
              </a:spcBef>
              <a:spcAft>
                <a:spcPts val="0"/>
              </a:spcAft>
              <a:buSzPts val="1800"/>
              <a:buNone/>
              <a:defRPr sz="1800" b="1"/>
            </a:lvl3pPr>
            <a:lvl4pPr lvl="3" rtl="0">
              <a:lnSpc>
                <a:spcPct val="100000"/>
              </a:lnSpc>
              <a:spcBef>
                <a:spcPts val="0"/>
              </a:spcBef>
              <a:spcAft>
                <a:spcPts val="0"/>
              </a:spcAft>
              <a:buSzPts val="1800"/>
              <a:buNone/>
              <a:defRPr sz="1800" b="1"/>
            </a:lvl4pPr>
            <a:lvl5pPr lvl="4" rtl="0">
              <a:lnSpc>
                <a:spcPct val="100000"/>
              </a:lnSpc>
              <a:spcBef>
                <a:spcPts val="0"/>
              </a:spcBef>
              <a:spcAft>
                <a:spcPts val="0"/>
              </a:spcAft>
              <a:buSzPts val="1800"/>
              <a:buNone/>
              <a:defRPr sz="1800" b="1"/>
            </a:lvl5pPr>
            <a:lvl6pPr lvl="5" rtl="0">
              <a:lnSpc>
                <a:spcPct val="100000"/>
              </a:lnSpc>
              <a:spcBef>
                <a:spcPts val="0"/>
              </a:spcBef>
              <a:spcAft>
                <a:spcPts val="0"/>
              </a:spcAft>
              <a:buSzPts val="1800"/>
              <a:buNone/>
              <a:defRPr sz="1800" b="1"/>
            </a:lvl6pPr>
            <a:lvl7pPr lvl="6" rtl="0">
              <a:lnSpc>
                <a:spcPct val="100000"/>
              </a:lnSpc>
              <a:spcBef>
                <a:spcPts val="0"/>
              </a:spcBef>
              <a:spcAft>
                <a:spcPts val="0"/>
              </a:spcAft>
              <a:buSzPts val="1800"/>
              <a:buNone/>
              <a:defRPr sz="1800" b="1"/>
            </a:lvl7pPr>
            <a:lvl8pPr lvl="7" rtl="0">
              <a:lnSpc>
                <a:spcPct val="100000"/>
              </a:lnSpc>
              <a:spcBef>
                <a:spcPts val="0"/>
              </a:spcBef>
              <a:spcAft>
                <a:spcPts val="0"/>
              </a:spcAft>
              <a:buSzPts val="1800"/>
              <a:buNone/>
              <a:defRPr sz="1800" b="1"/>
            </a:lvl8pPr>
            <a:lvl9pPr lvl="8" rtl="0">
              <a:lnSpc>
                <a:spcPct val="100000"/>
              </a:lnSpc>
              <a:spcBef>
                <a:spcPts val="0"/>
              </a:spcBef>
              <a:spcAft>
                <a:spcPts val="0"/>
              </a:spcAft>
              <a:buSzPts val="1800"/>
              <a:buNone/>
              <a:defRPr sz="1800" b="1"/>
            </a:lvl9pPr>
          </a:lstStyle>
          <a:p>
            <a:endParaRPr/>
          </a:p>
        </p:txBody>
      </p:sp>
      <p:sp>
        <p:nvSpPr>
          <p:cNvPr id="516" name="Google Shape;516;p28"/>
          <p:cNvSpPr txBox="1">
            <a:spLocks noGrp="1"/>
          </p:cNvSpPr>
          <p:nvPr>
            <p:ph type="title" idx="4"/>
          </p:nvPr>
        </p:nvSpPr>
        <p:spPr>
          <a:xfrm>
            <a:off x="2098269" y="2526900"/>
            <a:ext cx="2434200" cy="4158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lnSpc>
                <a:spcPct val="100000"/>
              </a:lnSpc>
              <a:spcBef>
                <a:spcPts val="0"/>
              </a:spcBef>
              <a:spcAft>
                <a:spcPts val="0"/>
              </a:spcAft>
              <a:buSzPts val="1800"/>
              <a:buNone/>
              <a:defRPr sz="1800" b="1"/>
            </a:lvl2pPr>
            <a:lvl3pPr lvl="2" rtl="0">
              <a:lnSpc>
                <a:spcPct val="100000"/>
              </a:lnSpc>
              <a:spcBef>
                <a:spcPts val="0"/>
              </a:spcBef>
              <a:spcAft>
                <a:spcPts val="0"/>
              </a:spcAft>
              <a:buSzPts val="1800"/>
              <a:buNone/>
              <a:defRPr sz="1800" b="1"/>
            </a:lvl3pPr>
            <a:lvl4pPr lvl="3" rtl="0">
              <a:lnSpc>
                <a:spcPct val="100000"/>
              </a:lnSpc>
              <a:spcBef>
                <a:spcPts val="0"/>
              </a:spcBef>
              <a:spcAft>
                <a:spcPts val="0"/>
              </a:spcAft>
              <a:buSzPts val="1800"/>
              <a:buNone/>
              <a:defRPr sz="1800" b="1"/>
            </a:lvl4pPr>
            <a:lvl5pPr lvl="4" rtl="0">
              <a:lnSpc>
                <a:spcPct val="100000"/>
              </a:lnSpc>
              <a:spcBef>
                <a:spcPts val="0"/>
              </a:spcBef>
              <a:spcAft>
                <a:spcPts val="0"/>
              </a:spcAft>
              <a:buSzPts val="1800"/>
              <a:buNone/>
              <a:defRPr sz="1800" b="1"/>
            </a:lvl5pPr>
            <a:lvl6pPr lvl="5" rtl="0">
              <a:lnSpc>
                <a:spcPct val="100000"/>
              </a:lnSpc>
              <a:spcBef>
                <a:spcPts val="0"/>
              </a:spcBef>
              <a:spcAft>
                <a:spcPts val="0"/>
              </a:spcAft>
              <a:buSzPts val="1800"/>
              <a:buNone/>
              <a:defRPr sz="1800" b="1"/>
            </a:lvl6pPr>
            <a:lvl7pPr lvl="6" rtl="0">
              <a:lnSpc>
                <a:spcPct val="100000"/>
              </a:lnSpc>
              <a:spcBef>
                <a:spcPts val="0"/>
              </a:spcBef>
              <a:spcAft>
                <a:spcPts val="0"/>
              </a:spcAft>
              <a:buSzPts val="1800"/>
              <a:buNone/>
              <a:defRPr sz="1800" b="1"/>
            </a:lvl7pPr>
            <a:lvl8pPr lvl="7" rtl="0">
              <a:lnSpc>
                <a:spcPct val="100000"/>
              </a:lnSpc>
              <a:spcBef>
                <a:spcPts val="0"/>
              </a:spcBef>
              <a:spcAft>
                <a:spcPts val="0"/>
              </a:spcAft>
              <a:buSzPts val="1800"/>
              <a:buNone/>
              <a:defRPr sz="1800" b="1"/>
            </a:lvl8pPr>
            <a:lvl9pPr lvl="8" rtl="0">
              <a:lnSpc>
                <a:spcPct val="100000"/>
              </a:lnSpc>
              <a:spcBef>
                <a:spcPts val="0"/>
              </a:spcBef>
              <a:spcAft>
                <a:spcPts val="0"/>
              </a:spcAft>
              <a:buSzPts val="1800"/>
              <a:buNone/>
              <a:defRPr sz="1800" b="1"/>
            </a:lvl9pPr>
          </a:lstStyle>
          <a:p>
            <a:endParaRPr/>
          </a:p>
        </p:txBody>
      </p:sp>
      <p:sp>
        <p:nvSpPr>
          <p:cNvPr id="517" name="Google Shape;517;p28"/>
          <p:cNvSpPr txBox="1">
            <a:spLocks noGrp="1"/>
          </p:cNvSpPr>
          <p:nvPr>
            <p:ph type="title" idx="5"/>
          </p:nvPr>
        </p:nvSpPr>
        <p:spPr>
          <a:xfrm>
            <a:off x="2551193" y="3071900"/>
            <a:ext cx="2434200" cy="4158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lnSpc>
                <a:spcPct val="100000"/>
              </a:lnSpc>
              <a:spcBef>
                <a:spcPts val="0"/>
              </a:spcBef>
              <a:spcAft>
                <a:spcPts val="0"/>
              </a:spcAft>
              <a:buSzPts val="1800"/>
              <a:buNone/>
              <a:defRPr sz="1800" b="1"/>
            </a:lvl2pPr>
            <a:lvl3pPr lvl="2" rtl="0">
              <a:lnSpc>
                <a:spcPct val="100000"/>
              </a:lnSpc>
              <a:spcBef>
                <a:spcPts val="0"/>
              </a:spcBef>
              <a:spcAft>
                <a:spcPts val="0"/>
              </a:spcAft>
              <a:buSzPts val="1800"/>
              <a:buNone/>
              <a:defRPr sz="1800" b="1"/>
            </a:lvl3pPr>
            <a:lvl4pPr lvl="3" rtl="0">
              <a:lnSpc>
                <a:spcPct val="100000"/>
              </a:lnSpc>
              <a:spcBef>
                <a:spcPts val="0"/>
              </a:spcBef>
              <a:spcAft>
                <a:spcPts val="0"/>
              </a:spcAft>
              <a:buSzPts val="1800"/>
              <a:buNone/>
              <a:defRPr sz="1800" b="1"/>
            </a:lvl4pPr>
            <a:lvl5pPr lvl="4" rtl="0">
              <a:lnSpc>
                <a:spcPct val="100000"/>
              </a:lnSpc>
              <a:spcBef>
                <a:spcPts val="0"/>
              </a:spcBef>
              <a:spcAft>
                <a:spcPts val="0"/>
              </a:spcAft>
              <a:buSzPts val="1800"/>
              <a:buNone/>
              <a:defRPr sz="1800" b="1"/>
            </a:lvl5pPr>
            <a:lvl6pPr lvl="5" rtl="0">
              <a:lnSpc>
                <a:spcPct val="100000"/>
              </a:lnSpc>
              <a:spcBef>
                <a:spcPts val="0"/>
              </a:spcBef>
              <a:spcAft>
                <a:spcPts val="0"/>
              </a:spcAft>
              <a:buSzPts val="1800"/>
              <a:buNone/>
              <a:defRPr sz="1800" b="1"/>
            </a:lvl6pPr>
            <a:lvl7pPr lvl="6" rtl="0">
              <a:lnSpc>
                <a:spcPct val="100000"/>
              </a:lnSpc>
              <a:spcBef>
                <a:spcPts val="0"/>
              </a:spcBef>
              <a:spcAft>
                <a:spcPts val="0"/>
              </a:spcAft>
              <a:buSzPts val="1800"/>
              <a:buNone/>
              <a:defRPr sz="1800" b="1"/>
            </a:lvl7pPr>
            <a:lvl8pPr lvl="7" rtl="0">
              <a:lnSpc>
                <a:spcPct val="100000"/>
              </a:lnSpc>
              <a:spcBef>
                <a:spcPts val="0"/>
              </a:spcBef>
              <a:spcAft>
                <a:spcPts val="0"/>
              </a:spcAft>
              <a:buSzPts val="1800"/>
              <a:buNone/>
              <a:defRPr sz="1800" b="1"/>
            </a:lvl8pPr>
            <a:lvl9pPr lvl="8" rtl="0">
              <a:lnSpc>
                <a:spcPct val="100000"/>
              </a:lnSpc>
              <a:spcBef>
                <a:spcPts val="0"/>
              </a:spcBef>
              <a:spcAft>
                <a:spcPts val="0"/>
              </a:spcAft>
              <a:buSzPts val="1800"/>
              <a:buNone/>
              <a:defRPr sz="1800" b="1"/>
            </a:lvl9pPr>
          </a:lstStyle>
          <a:p>
            <a:endParaRPr/>
          </a:p>
        </p:txBody>
      </p:sp>
      <p:sp>
        <p:nvSpPr>
          <p:cNvPr id="518" name="Google Shape;518;p28"/>
          <p:cNvSpPr txBox="1">
            <a:spLocks noGrp="1"/>
          </p:cNvSpPr>
          <p:nvPr>
            <p:ph type="title" idx="6"/>
          </p:nvPr>
        </p:nvSpPr>
        <p:spPr>
          <a:xfrm>
            <a:off x="3004118" y="3616900"/>
            <a:ext cx="2434200" cy="4158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rtl="0">
              <a:lnSpc>
                <a:spcPct val="100000"/>
              </a:lnSpc>
              <a:spcBef>
                <a:spcPts val="0"/>
              </a:spcBef>
              <a:spcAft>
                <a:spcPts val="0"/>
              </a:spcAft>
              <a:buSzPts val="1800"/>
              <a:buNone/>
              <a:defRPr sz="1800" b="1"/>
            </a:lvl2pPr>
            <a:lvl3pPr lvl="2" rtl="0">
              <a:lnSpc>
                <a:spcPct val="100000"/>
              </a:lnSpc>
              <a:spcBef>
                <a:spcPts val="0"/>
              </a:spcBef>
              <a:spcAft>
                <a:spcPts val="0"/>
              </a:spcAft>
              <a:buSzPts val="1800"/>
              <a:buNone/>
              <a:defRPr sz="1800" b="1"/>
            </a:lvl3pPr>
            <a:lvl4pPr lvl="3" rtl="0">
              <a:lnSpc>
                <a:spcPct val="100000"/>
              </a:lnSpc>
              <a:spcBef>
                <a:spcPts val="0"/>
              </a:spcBef>
              <a:spcAft>
                <a:spcPts val="0"/>
              </a:spcAft>
              <a:buSzPts val="1800"/>
              <a:buNone/>
              <a:defRPr sz="1800" b="1"/>
            </a:lvl4pPr>
            <a:lvl5pPr lvl="4" rtl="0">
              <a:lnSpc>
                <a:spcPct val="100000"/>
              </a:lnSpc>
              <a:spcBef>
                <a:spcPts val="0"/>
              </a:spcBef>
              <a:spcAft>
                <a:spcPts val="0"/>
              </a:spcAft>
              <a:buSzPts val="1800"/>
              <a:buNone/>
              <a:defRPr sz="1800" b="1"/>
            </a:lvl5pPr>
            <a:lvl6pPr lvl="5" rtl="0">
              <a:lnSpc>
                <a:spcPct val="100000"/>
              </a:lnSpc>
              <a:spcBef>
                <a:spcPts val="0"/>
              </a:spcBef>
              <a:spcAft>
                <a:spcPts val="0"/>
              </a:spcAft>
              <a:buSzPts val="1800"/>
              <a:buNone/>
              <a:defRPr sz="1800" b="1"/>
            </a:lvl6pPr>
            <a:lvl7pPr lvl="6" rtl="0">
              <a:lnSpc>
                <a:spcPct val="100000"/>
              </a:lnSpc>
              <a:spcBef>
                <a:spcPts val="0"/>
              </a:spcBef>
              <a:spcAft>
                <a:spcPts val="0"/>
              </a:spcAft>
              <a:buSzPts val="1800"/>
              <a:buNone/>
              <a:defRPr sz="1800" b="1"/>
            </a:lvl7pPr>
            <a:lvl8pPr lvl="7" rtl="0">
              <a:lnSpc>
                <a:spcPct val="100000"/>
              </a:lnSpc>
              <a:spcBef>
                <a:spcPts val="0"/>
              </a:spcBef>
              <a:spcAft>
                <a:spcPts val="0"/>
              </a:spcAft>
              <a:buSzPts val="1800"/>
              <a:buNone/>
              <a:defRPr sz="1800" b="1"/>
            </a:lvl8pPr>
            <a:lvl9pPr lvl="8" rtl="0">
              <a:lnSpc>
                <a:spcPct val="100000"/>
              </a:lnSpc>
              <a:spcBef>
                <a:spcPts val="0"/>
              </a:spcBef>
              <a:spcAft>
                <a:spcPts val="0"/>
              </a:spcAft>
              <a:buSzPts val="1800"/>
              <a:buNone/>
              <a:defRPr sz="1800" b="1"/>
            </a:lvl9pPr>
          </a:lstStyle>
          <a:p>
            <a:endParaRPr/>
          </a:p>
        </p:txBody>
      </p:sp>
      <p:sp>
        <p:nvSpPr>
          <p:cNvPr id="519" name="Google Shape;519;p28"/>
          <p:cNvSpPr txBox="1">
            <a:spLocks noGrp="1"/>
          </p:cNvSpPr>
          <p:nvPr>
            <p:ph type="subTitle" idx="1"/>
          </p:nvPr>
        </p:nvSpPr>
        <p:spPr>
          <a:xfrm>
            <a:off x="3760025" y="1436900"/>
            <a:ext cx="2618100" cy="415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20" name="Google Shape;520;p28"/>
          <p:cNvSpPr txBox="1">
            <a:spLocks noGrp="1"/>
          </p:cNvSpPr>
          <p:nvPr>
            <p:ph type="subTitle" idx="7"/>
          </p:nvPr>
        </p:nvSpPr>
        <p:spPr>
          <a:xfrm>
            <a:off x="4231950" y="1981900"/>
            <a:ext cx="2618100" cy="415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21" name="Google Shape;521;p28"/>
          <p:cNvSpPr txBox="1">
            <a:spLocks noGrp="1"/>
          </p:cNvSpPr>
          <p:nvPr>
            <p:ph type="subTitle" idx="8"/>
          </p:nvPr>
        </p:nvSpPr>
        <p:spPr>
          <a:xfrm>
            <a:off x="4684875" y="2526900"/>
            <a:ext cx="2618100" cy="415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22" name="Google Shape;522;p28"/>
          <p:cNvSpPr txBox="1">
            <a:spLocks noGrp="1"/>
          </p:cNvSpPr>
          <p:nvPr>
            <p:ph type="subTitle" idx="9"/>
          </p:nvPr>
        </p:nvSpPr>
        <p:spPr>
          <a:xfrm>
            <a:off x="5137775" y="3071900"/>
            <a:ext cx="2618100" cy="415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23" name="Google Shape;523;p28"/>
          <p:cNvSpPr txBox="1">
            <a:spLocks noGrp="1"/>
          </p:cNvSpPr>
          <p:nvPr>
            <p:ph type="subTitle" idx="13"/>
          </p:nvPr>
        </p:nvSpPr>
        <p:spPr>
          <a:xfrm>
            <a:off x="5590700" y="3616900"/>
            <a:ext cx="2618100" cy="415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six columns">
  <p:cSld name="CUSTOM_1_1_2_1_1">
    <p:spTree>
      <p:nvGrpSpPr>
        <p:cNvPr id="1" name="Shape 524"/>
        <p:cNvGrpSpPr/>
        <p:nvPr/>
      </p:nvGrpSpPr>
      <p:grpSpPr>
        <a:xfrm>
          <a:off x="0" y="0"/>
          <a:ext cx="0" cy="0"/>
          <a:chOff x="0" y="0"/>
          <a:chExt cx="0" cy="0"/>
        </a:xfrm>
      </p:grpSpPr>
      <p:pic>
        <p:nvPicPr>
          <p:cNvPr id="525" name="Google Shape;525;p29"/>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526" name="Google Shape;526;p29"/>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7" name="Google Shape;527;p29"/>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528" name="Google Shape;528;p29"/>
          <p:cNvCxnSpPr>
            <a:endCxn id="529"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530" name="Google Shape;530;p29"/>
          <p:cNvCxnSpPr>
            <a:stCxn id="531" idx="2"/>
            <a:endCxn id="529"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532" name="Google Shape;532;p29"/>
          <p:cNvCxnSpPr>
            <a:endCxn id="533"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534" name="Google Shape;534;p29"/>
          <p:cNvCxnSpPr>
            <a:stCxn id="535" idx="2"/>
            <a:endCxn id="533"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536" name="Google Shape;536;p29"/>
          <p:cNvCxnSpPr>
            <a:stCxn id="535" idx="2"/>
            <a:endCxn id="531"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537" name="Google Shape;537;p29"/>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9"/>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9"/>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9"/>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9"/>
          <p:cNvSpPr txBox="1">
            <a:spLocks noGrp="1"/>
          </p:cNvSpPr>
          <p:nvPr>
            <p:ph type="title"/>
          </p:nvPr>
        </p:nvSpPr>
        <p:spPr>
          <a:xfrm>
            <a:off x="1743900" y="540000"/>
            <a:ext cx="56562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40" name="Google Shape;540;p29"/>
          <p:cNvSpPr txBox="1">
            <a:spLocks noGrp="1"/>
          </p:cNvSpPr>
          <p:nvPr>
            <p:ph type="title" idx="2"/>
          </p:nvPr>
        </p:nvSpPr>
        <p:spPr>
          <a:xfrm>
            <a:off x="1257432" y="1860232"/>
            <a:ext cx="2127000" cy="34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1"/>
              </a:buClr>
              <a:buSzPts val="2000"/>
              <a:buNone/>
              <a:defRPr sz="1800"/>
            </a:lvl1pPr>
            <a:lvl2pPr lvl="1" algn="ctr" rtl="0">
              <a:spcBef>
                <a:spcPts val="0"/>
              </a:spcBef>
              <a:spcAft>
                <a:spcPts val="0"/>
              </a:spcAft>
              <a:buClr>
                <a:schemeClr val="accent1"/>
              </a:buClr>
              <a:buSzPts val="2000"/>
              <a:buNone/>
              <a:defRPr sz="2000">
                <a:solidFill>
                  <a:schemeClr val="accent1"/>
                </a:solidFill>
              </a:defRPr>
            </a:lvl2pPr>
            <a:lvl3pPr lvl="2" algn="ctr" rtl="0">
              <a:spcBef>
                <a:spcPts val="0"/>
              </a:spcBef>
              <a:spcAft>
                <a:spcPts val="0"/>
              </a:spcAft>
              <a:buClr>
                <a:schemeClr val="accent1"/>
              </a:buClr>
              <a:buSzPts val="2000"/>
              <a:buNone/>
              <a:defRPr sz="2000">
                <a:solidFill>
                  <a:schemeClr val="accent1"/>
                </a:solidFill>
              </a:defRPr>
            </a:lvl3pPr>
            <a:lvl4pPr lvl="3" algn="ctr" rtl="0">
              <a:spcBef>
                <a:spcPts val="0"/>
              </a:spcBef>
              <a:spcAft>
                <a:spcPts val="0"/>
              </a:spcAft>
              <a:buClr>
                <a:schemeClr val="accent1"/>
              </a:buClr>
              <a:buSzPts val="2000"/>
              <a:buNone/>
              <a:defRPr sz="2000">
                <a:solidFill>
                  <a:schemeClr val="accent1"/>
                </a:solidFill>
              </a:defRPr>
            </a:lvl4pPr>
            <a:lvl5pPr lvl="4" algn="ctr" rtl="0">
              <a:spcBef>
                <a:spcPts val="0"/>
              </a:spcBef>
              <a:spcAft>
                <a:spcPts val="0"/>
              </a:spcAft>
              <a:buClr>
                <a:schemeClr val="accent1"/>
              </a:buClr>
              <a:buSzPts val="2000"/>
              <a:buNone/>
              <a:defRPr sz="2000">
                <a:solidFill>
                  <a:schemeClr val="accent1"/>
                </a:solidFill>
              </a:defRPr>
            </a:lvl5pPr>
            <a:lvl6pPr lvl="5" algn="ctr" rtl="0">
              <a:spcBef>
                <a:spcPts val="0"/>
              </a:spcBef>
              <a:spcAft>
                <a:spcPts val="0"/>
              </a:spcAft>
              <a:buClr>
                <a:schemeClr val="accent1"/>
              </a:buClr>
              <a:buSzPts val="2000"/>
              <a:buNone/>
              <a:defRPr sz="2000">
                <a:solidFill>
                  <a:schemeClr val="accent1"/>
                </a:solidFill>
              </a:defRPr>
            </a:lvl6pPr>
            <a:lvl7pPr lvl="6" algn="ctr" rtl="0">
              <a:spcBef>
                <a:spcPts val="0"/>
              </a:spcBef>
              <a:spcAft>
                <a:spcPts val="0"/>
              </a:spcAft>
              <a:buClr>
                <a:schemeClr val="accent1"/>
              </a:buClr>
              <a:buSzPts val="2000"/>
              <a:buNone/>
              <a:defRPr sz="2000">
                <a:solidFill>
                  <a:schemeClr val="accent1"/>
                </a:solidFill>
              </a:defRPr>
            </a:lvl7pPr>
            <a:lvl8pPr lvl="7" algn="ctr" rtl="0">
              <a:spcBef>
                <a:spcPts val="0"/>
              </a:spcBef>
              <a:spcAft>
                <a:spcPts val="0"/>
              </a:spcAft>
              <a:buClr>
                <a:schemeClr val="accent1"/>
              </a:buClr>
              <a:buSzPts val="2000"/>
              <a:buNone/>
              <a:defRPr sz="2000">
                <a:solidFill>
                  <a:schemeClr val="accent1"/>
                </a:solidFill>
              </a:defRPr>
            </a:lvl8pPr>
            <a:lvl9pPr lvl="8" algn="ctr" rtl="0">
              <a:spcBef>
                <a:spcPts val="0"/>
              </a:spcBef>
              <a:spcAft>
                <a:spcPts val="0"/>
              </a:spcAft>
              <a:buClr>
                <a:schemeClr val="accent1"/>
              </a:buClr>
              <a:buSzPts val="2000"/>
              <a:buNone/>
              <a:defRPr sz="2000">
                <a:solidFill>
                  <a:schemeClr val="accent1"/>
                </a:solidFill>
              </a:defRPr>
            </a:lvl9pPr>
          </a:lstStyle>
          <a:p>
            <a:endParaRPr/>
          </a:p>
        </p:txBody>
      </p:sp>
      <p:sp>
        <p:nvSpPr>
          <p:cNvPr id="541" name="Google Shape;541;p29"/>
          <p:cNvSpPr txBox="1">
            <a:spLocks noGrp="1"/>
          </p:cNvSpPr>
          <p:nvPr>
            <p:ph type="subTitle" idx="1"/>
          </p:nvPr>
        </p:nvSpPr>
        <p:spPr>
          <a:xfrm>
            <a:off x="1257432" y="2201828"/>
            <a:ext cx="2127000" cy="4167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Darker Grotesque Medium"/>
              <a:buNone/>
              <a:defRPr sz="1400"/>
            </a:lvl1pPr>
            <a:lvl2pPr lvl="1"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
        <p:nvSpPr>
          <p:cNvPr id="542" name="Google Shape;542;p29"/>
          <p:cNvSpPr txBox="1">
            <a:spLocks noGrp="1"/>
          </p:cNvSpPr>
          <p:nvPr>
            <p:ph type="title" idx="3"/>
          </p:nvPr>
        </p:nvSpPr>
        <p:spPr>
          <a:xfrm>
            <a:off x="1257432" y="3408790"/>
            <a:ext cx="2127000" cy="34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1"/>
              </a:buClr>
              <a:buSzPts val="2000"/>
              <a:buNone/>
              <a:defRPr sz="1800"/>
            </a:lvl1pPr>
            <a:lvl2pPr lvl="1" algn="ctr" rtl="0">
              <a:spcBef>
                <a:spcPts val="0"/>
              </a:spcBef>
              <a:spcAft>
                <a:spcPts val="0"/>
              </a:spcAft>
              <a:buClr>
                <a:schemeClr val="accent1"/>
              </a:buClr>
              <a:buSzPts val="2000"/>
              <a:buNone/>
              <a:defRPr sz="2000">
                <a:solidFill>
                  <a:schemeClr val="accent1"/>
                </a:solidFill>
              </a:defRPr>
            </a:lvl2pPr>
            <a:lvl3pPr lvl="2" algn="ctr" rtl="0">
              <a:spcBef>
                <a:spcPts val="0"/>
              </a:spcBef>
              <a:spcAft>
                <a:spcPts val="0"/>
              </a:spcAft>
              <a:buClr>
                <a:schemeClr val="accent1"/>
              </a:buClr>
              <a:buSzPts val="2000"/>
              <a:buNone/>
              <a:defRPr sz="2000">
                <a:solidFill>
                  <a:schemeClr val="accent1"/>
                </a:solidFill>
              </a:defRPr>
            </a:lvl3pPr>
            <a:lvl4pPr lvl="3" algn="ctr" rtl="0">
              <a:spcBef>
                <a:spcPts val="0"/>
              </a:spcBef>
              <a:spcAft>
                <a:spcPts val="0"/>
              </a:spcAft>
              <a:buClr>
                <a:schemeClr val="accent1"/>
              </a:buClr>
              <a:buSzPts val="2000"/>
              <a:buNone/>
              <a:defRPr sz="2000">
                <a:solidFill>
                  <a:schemeClr val="accent1"/>
                </a:solidFill>
              </a:defRPr>
            </a:lvl4pPr>
            <a:lvl5pPr lvl="4" algn="ctr" rtl="0">
              <a:spcBef>
                <a:spcPts val="0"/>
              </a:spcBef>
              <a:spcAft>
                <a:spcPts val="0"/>
              </a:spcAft>
              <a:buClr>
                <a:schemeClr val="accent1"/>
              </a:buClr>
              <a:buSzPts val="2000"/>
              <a:buNone/>
              <a:defRPr sz="2000">
                <a:solidFill>
                  <a:schemeClr val="accent1"/>
                </a:solidFill>
              </a:defRPr>
            </a:lvl5pPr>
            <a:lvl6pPr lvl="5" algn="ctr" rtl="0">
              <a:spcBef>
                <a:spcPts val="0"/>
              </a:spcBef>
              <a:spcAft>
                <a:spcPts val="0"/>
              </a:spcAft>
              <a:buClr>
                <a:schemeClr val="accent1"/>
              </a:buClr>
              <a:buSzPts val="2000"/>
              <a:buNone/>
              <a:defRPr sz="2000">
                <a:solidFill>
                  <a:schemeClr val="accent1"/>
                </a:solidFill>
              </a:defRPr>
            </a:lvl6pPr>
            <a:lvl7pPr lvl="6" algn="ctr" rtl="0">
              <a:spcBef>
                <a:spcPts val="0"/>
              </a:spcBef>
              <a:spcAft>
                <a:spcPts val="0"/>
              </a:spcAft>
              <a:buClr>
                <a:schemeClr val="accent1"/>
              </a:buClr>
              <a:buSzPts val="2000"/>
              <a:buNone/>
              <a:defRPr sz="2000">
                <a:solidFill>
                  <a:schemeClr val="accent1"/>
                </a:solidFill>
              </a:defRPr>
            </a:lvl7pPr>
            <a:lvl8pPr lvl="7" algn="ctr" rtl="0">
              <a:spcBef>
                <a:spcPts val="0"/>
              </a:spcBef>
              <a:spcAft>
                <a:spcPts val="0"/>
              </a:spcAft>
              <a:buClr>
                <a:schemeClr val="accent1"/>
              </a:buClr>
              <a:buSzPts val="2000"/>
              <a:buNone/>
              <a:defRPr sz="2000">
                <a:solidFill>
                  <a:schemeClr val="accent1"/>
                </a:solidFill>
              </a:defRPr>
            </a:lvl8pPr>
            <a:lvl9pPr lvl="8" algn="ctr" rtl="0">
              <a:spcBef>
                <a:spcPts val="0"/>
              </a:spcBef>
              <a:spcAft>
                <a:spcPts val="0"/>
              </a:spcAft>
              <a:buClr>
                <a:schemeClr val="accent1"/>
              </a:buClr>
              <a:buSzPts val="2000"/>
              <a:buNone/>
              <a:defRPr sz="2000">
                <a:solidFill>
                  <a:schemeClr val="accent1"/>
                </a:solidFill>
              </a:defRPr>
            </a:lvl9pPr>
          </a:lstStyle>
          <a:p>
            <a:endParaRPr/>
          </a:p>
        </p:txBody>
      </p:sp>
      <p:sp>
        <p:nvSpPr>
          <p:cNvPr id="543" name="Google Shape;543;p29"/>
          <p:cNvSpPr txBox="1">
            <a:spLocks noGrp="1"/>
          </p:cNvSpPr>
          <p:nvPr>
            <p:ph type="subTitle" idx="4"/>
          </p:nvPr>
        </p:nvSpPr>
        <p:spPr>
          <a:xfrm>
            <a:off x="1257432" y="3753611"/>
            <a:ext cx="2127000" cy="4167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Darker Grotesque Medium"/>
              <a:buNone/>
              <a:defRPr sz="1400"/>
            </a:lvl1pPr>
            <a:lvl2pPr lvl="1"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
        <p:nvSpPr>
          <p:cNvPr id="544" name="Google Shape;544;p29"/>
          <p:cNvSpPr txBox="1">
            <a:spLocks noGrp="1"/>
          </p:cNvSpPr>
          <p:nvPr>
            <p:ph type="title" idx="5"/>
          </p:nvPr>
        </p:nvSpPr>
        <p:spPr>
          <a:xfrm flipH="1">
            <a:off x="5759575" y="1860232"/>
            <a:ext cx="2127000" cy="34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1"/>
              </a:buClr>
              <a:buSzPts val="2000"/>
              <a:buNone/>
              <a:defRPr sz="1800"/>
            </a:lvl1pPr>
            <a:lvl2pPr lvl="1" algn="ctr" rtl="0">
              <a:spcBef>
                <a:spcPts val="0"/>
              </a:spcBef>
              <a:spcAft>
                <a:spcPts val="0"/>
              </a:spcAft>
              <a:buClr>
                <a:schemeClr val="accent1"/>
              </a:buClr>
              <a:buSzPts val="2000"/>
              <a:buNone/>
              <a:defRPr sz="2000">
                <a:solidFill>
                  <a:schemeClr val="accent1"/>
                </a:solidFill>
              </a:defRPr>
            </a:lvl2pPr>
            <a:lvl3pPr lvl="2" algn="ctr" rtl="0">
              <a:spcBef>
                <a:spcPts val="0"/>
              </a:spcBef>
              <a:spcAft>
                <a:spcPts val="0"/>
              </a:spcAft>
              <a:buClr>
                <a:schemeClr val="accent1"/>
              </a:buClr>
              <a:buSzPts val="2000"/>
              <a:buNone/>
              <a:defRPr sz="2000">
                <a:solidFill>
                  <a:schemeClr val="accent1"/>
                </a:solidFill>
              </a:defRPr>
            </a:lvl3pPr>
            <a:lvl4pPr lvl="3" algn="ctr" rtl="0">
              <a:spcBef>
                <a:spcPts val="0"/>
              </a:spcBef>
              <a:spcAft>
                <a:spcPts val="0"/>
              </a:spcAft>
              <a:buClr>
                <a:schemeClr val="accent1"/>
              </a:buClr>
              <a:buSzPts val="2000"/>
              <a:buNone/>
              <a:defRPr sz="2000">
                <a:solidFill>
                  <a:schemeClr val="accent1"/>
                </a:solidFill>
              </a:defRPr>
            </a:lvl4pPr>
            <a:lvl5pPr lvl="4" algn="ctr" rtl="0">
              <a:spcBef>
                <a:spcPts val="0"/>
              </a:spcBef>
              <a:spcAft>
                <a:spcPts val="0"/>
              </a:spcAft>
              <a:buClr>
                <a:schemeClr val="accent1"/>
              </a:buClr>
              <a:buSzPts val="2000"/>
              <a:buNone/>
              <a:defRPr sz="2000">
                <a:solidFill>
                  <a:schemeClr val="accent1"/>
                </a:solidFill>
              </a:defRPr>
            </a:lvl5pPr>
            <a:lvl6pPr lvl="5" algn="ctr" rtl="0">
              <a:spcBef>
                <a:spcPts val="0"/>
              </a:spcBef>
              <a:spcAft>
                <a:spcPts val="0"/>
              </a:spcAft>
              <a:buClr>
                <a:schemeClr val="accent1"/>
              </a:buClr>
              <a:buSzPts val="2000"/>
              <a:buNone/>
              <a:defRPr sz="2000">
                <a:solidFill>
                  <a:schemeClr val="accent1"/>
                </a:solidFill>
              </a:defRPr>
            </a:lvl6pPr>
            <a:lvl7pPr lvl="6" algn="ctr" rtl="0">
              <a:spcBef>
                <a:spcPts val="0"/>
              </a:spcBef>
              <a:spcAft>
                <a:spcPts val="0"/>
              </a:spcAft>
              <a:buClr>
                <a:schemeClr val="accent1"/>
              </a:buClr>
              <a:buSzPts val="2000"/>
              <a:buNone/>
              <a:defRPr sz="2000">
                <a:solidFill>
                  <a:schemeClr val="accent1"/>
                </a:solidFill>
              </a:defRPr>
            </a:lvl7pPr>
            <a:lvl8pPr lvl="7" algn="ctr" rtl="0">
              <a:spcBef>
                <a:spcPts val="0"/>
              </a:spcBef>
              <a:spcAft>
                <a:spcPts val="0"/>
              </a:spcAft>
              <a:buClr>
                <a:schemeClr val="accent1"/>
              </a:buClr>
              <a:buSzPts val="2000"/>
              <a:buNone/>
              <a:defRPr sz="2000">
                <a:solidFill>
                  <a:schemeClr val="accent1"/>
                </a:solidFill>
              </a:defRPr>
            </a:lvl8pPr>
            <a:lvl9pPr lvl="8" algn="ctr" rtl="0">
              <a:spcBef>
                <a:spcPts val="0"/>
              </a:spcBef>
              <a:spcAft>
                <a:spcPts val="0"/>
              </a:spcAft>
              <a:buClr>
                <a:schemeClr val="accent1"/>
              </a:buClr>
              <a:buSzPts val="2000"/>
              <a:buNone/>
              <a:defRPr sz="2000">
                <a:solidFill>
                  <a:schemeClr val="accent1"/>
                </a:solidFill>
              </a:defRPr>
            </a:lvl9pPr>
          </a:lstStyle>
          <a:p>
            <a:endParaRPr/>
          </a:p>
        </p:txBody>
      </p:sp>
      <p:sp>
        <p:nvSpPr>
          <p:cNvPr id="545" name="Google Shape;545;p29"/>
          <p:cNvSpPr txBox="1">
            <a:spLocks noGrp="1"/>
          </p:cNvSpPr>
          <p:nvPr>
            <p:ph type="subTitle" idx="6"/>
          </p:nvPr>
        </p:nvSpPr>
        <p:spPr>
          <a:xfrm flipH="1">
            <a:off x="5759725" y="2201828"/>
            <a:ext cx="2126700" cy="4167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Darker Grotesque Medium"/>
              <a:buNone/>
              <a:defRPr sz="1400"/>
            </a:lvl1pPr>
            <a:lvl2pPr lvl="1"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
        <p:nvSpPr>
          <p:cNvPr id="546" name="Google Shape;546;p29"/>
          <p:cNvSpPr txBox="1">
            <a:spLocks noGrp="1"/>
          </p:cNvSpPr>
          <p:nvPr>
            <p:ph type="title" idx="7"/>
          </p:nvPr>
        </p:nvSpPr>
        <p:spPr>
          <a:xfrm flipH="1">
            <a:off x="5759725" y="3408790"/>
            <a:ext cx="2126700" cy="34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1"/>
              </a:buClr>
              <a:buSzPts val="2000"/>
              <a:buNone/>
              <a:defRPr sz="1800"/>
            </a:lvl1pPr>
            <a:lvl2pPr lvl="1" algn="ctr" rtl="0">
              <a:spcBef>
                <a:spcPts val="0"/>
              </a:spcBef>
              <a:spcAft>
                <a:spcPts val="0"/>
              </a:spcAft>
              <a:buClr>
                <a:schemeClr val="accent1"/>
              </a:buClr>
              <a:buSzPts val="2000"/>
              <a:buNone/>
              <a:defRPr sz="2000">
                <a:solidFill>
                  <a:schemeClr val="accent1"/>
                </a:solidFill>
              </a:defRPr>
            </a:lvl2pPr>
            <a:lvl3pPr lvl="2" algn="ctr" rtl="0">
              <a:spcBef>
                <a:spcPts val="0"/>
              </a:spcBef>
              <a:spcAft>
                <a:spcPts val="0"/>
              </a:spcAft>
              <a:buClr>
                <a:schemeClr val="accent1"/>
              </a:buClr>
              <a:buSzPts val="2000"/>
              <a:buNone/>
              <a:defRPr sz="2000">
                <a:solidFill>
                  <a:schemeClr val="accent1"/>
                </a:solidFill>
              </a:defRPr>
            </a:lvl3pPr>
            <a:lvl4pPr lvl="3" algn="ctr" rtl="0">
              <a:spcBef>
                <a:spcPts val="0"/>
              </a:spcBef>
              <a:spcAft>
                <a:spcPts val="0"/>
              </a:spcAft>
              <a:buClr>
                <a:schemeClr val="accent1"/>
              </a:buClr>
              <a:buSzPts val="2000"/>
              <a:buNone/>
              <a:defRPr sz="2000">
                <a:solidFill>
                  <a:schemeClr val="accent1"/>
                </a:solidFill>
              </a:defRPr>
            </a:lvl4pPr>
            <a:lvl5pPr lvl="4" algn="ctr" rtl="0">
              <a:spcBef>
                <a:spcPts val="0"/>
              </a:spcBef>
              <a:spcAft>
                <a:spcPts val="0"/>
              </a:spcAft>
              <a:buClr>
                <a:schemeClr val="accent1"/>
              </a:buClr>
              <a:buSzPts val="2000"/>
              <a:buNone/>
              <a:defRPr sz="2000">
                <a:solidFill>
                  <a:schemeClr val="accent1"/>
                </a:solidFill>
              </a:defRPr>
            </a:lvl5pPr>
            <a:lvl6pPr lvl="5" algn="ctr" rtl="0">
              <a:spcBef>
                <a:spcPts val="0"/>
              </a:spcBef>
              <a:spcAft>
                <a:spcPts val="0"/>
              </a:spcAft>
              <a:buClr>
                <a:schemeClr val="accent1"/>
              </a:buClr>
              <a:buSzPts val="2000"/>
              <a:buNone/>
              <a:defRPr sz="2000">
                <a:solidFill>
                  <a:schemeClr val="accent1"/>
                </a:solidFill>
              </a:defRPr>
            </a:lvl6pPr>
            <a:lvl7pPr lvl="6" algn="ctr" rtl="0">
              <a:spcBef>
                <a:spcPts val="0"/>
              </a:spcBef>
              <a:spcAft>
                <a:spcPts val="0"/>
              </a:spcAft>
              <a:buClr>
                <a:schemeClr val="accent1"/>
              </a:buClr>
              <a:buSzPts val="2000"/>
              <a:buNone/>
              <a:defRPr sz="2000">
                <a:solidFill>
                  <a:schemeClr val="accent1"/>
                </a:solidFill>
              </a:defRPr>
            </a:lvl7pPr>
            <a:lvl8pPr lvl="7" algn="ctr" rtl="0">
              <a:spcBef>
                <a:spcPts val="0"/>
              </a:spcBef>
              <a:spcAft>
                <a:spcPts val="0"/>
              </a:spcAft>
              <a:buClr>
                <a:schemeClr val="accent1"/>
              </a:buClr>
              <a:buSzPts val="2000"/>
              <a:buNone/>
              <a:defRPr sz="2000">
                <a:solidFill>
                  <a:schemeClr val="accent1"/>
                </a:solidFill>
              </a:defRPr>
            </a:lvl8pPr>
            <a:lvl9pPr lvl="8" algn="ctr" rtl="0">
              <a:spcBef>
                <a:spcPts val="0"/>
              </a:spcBef>
              <a:spcAft>
                <a:spcPts val="0"/>
              </a:spcAft>
              <a:buClr>
                <a:schemeClr val="accent1"/>
              </a:buClr>
              <a:buSzPts val="2000"/>
              <a:buNone/>
              <a:defRPr sz="2000">
                <a:solidFill>
                  <a:schemeClr val="accent1"/>
                </a:solidFill>
              </a:defRPr>
            </a:lvl9pPr>
          </a:lstStyle>
          <a:p>
            <a:endParaRPr/>
          </a:p>
        </p:txBody>
      </p:sp>
      <p:sp>
        <p:nvSpPr>
          <p:cNvPr id="547" name="Google Shape;547;p29"/>
          <p:cNvSpPr txBox="1">
            <a:spLocks noGrp="1"/>
          </p:cNvSpPr>
          <p:nvPr>
            <p:ph type="subTitle" idx="8"/>
          </p:nvPr>
        </p:nvSpPr>
        <p:spPr>
          <a:xfrm flipH="1">
            <a:off x="5759725" y="3753611"/>
            <a:ext cx="2126700" cy="4167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Darker Grotesque Medium"/>
              <a:buNone/>
              <a:defRPr sz="1400"/>
            </a:lvl1pPr>
            <a:lvl2pPr lvl="1"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
        <p:nvSpPr>
          <p:cNvPr id="548" name="Google Shape;548;p29"/>
          <p:cNvSpPr txBox="1">
            <a:spLocks noGrp="1"/>
          </p:cNvSpPr>
          <p:nvPr>
            <p:ph type="title" idx="9"/>
          </p:nvPr>
        </p:nvSpPr>
        <p:spPr>
          <a:xfrm flipH="1">
            <a:off x="3508500" y="1860232"/>
            <a:ext cx="2127000" cy="34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1"/>
              </a:buClr>
              <a:buSzPts val="2000"/>
              <a:buNone/>
              <a:defRPr sz="1800"/>
            </a:lvl1pPr>
            <a:lvl2pPr lvl="1" algn="ctr" rtl="0">
              <a:spcBef>
                <a:spcPts val="0"/>
              </a:spcBef>
              <a:spcAft>
                <a:spcPts val="0"/>
              </a:spcAft>
              <a:buClr>
                <a:schemeClr val="accent1"/>
              </a:buClr>
              <a:buSzPts val="2000"/>
              <a:buNone/>
              <a:defRPr sz="2000">
                <a:solidFill>
                  <a:schemeClr val="accent1"/>
                </a:solidFill>
              </a:defRPr>
            </a:lvl2pPr>
            <a:lvl3pPr lvl="2" algn="ctr" rtl="0">
              <a:spcBef>
                <a:spcPts val="0"/>
              </a:spcBef>
              <a:spcAft>
                <a:spcPts val="0"/>
              </a:spcAft>
              <a:buClr>
                <a:schemeClr val="accent1"/>
              </a:buClr>
              <a:buSzPts val="2000"/>
              <a:buNone/>
              <a:defRPr sz="2000">
                <a:solidFill>
                  <a:schemeClr val="accent1"/>
                </a:solidFill>
              </a:defRPr>
            </a:lvl3pPr>
            <a:lvl4pPr lvl="3" algn="ctr" rtl="0">
              <a:spcBef>
                <a:spcPts val="0"/>
              </a:spcBef>
              <a:spcAft>
                <a:spcPts val="0"/>
              </a:spcAft>
              <a:buClr>
                <a:schemeClr val="accent1"/>
              </a:buClr>
              <a:buSzPts val="2000"/>
              <a:buNone/>
              <a:defRPr sz="2000">
                <a:solidFill>
                  <a:schemeClr val="accent1"/>
                </a:solidFill>
              </a:defRPr>
            </a:lvl4pPr>
            <a:lvl5pPr lvl="4" algn="ctr" rtl="0">
              <a:spcBef>
                <a:spcPts val="0"/>
              </a:spcBef>
              <a:spcAft>
                <a:spcPts val="0"/>
              </a:spcAft>
              <a:buClr>
                <a:schemeClr val="accent1"/>
              </a:buClr>
              <a:buSzPts val="2000"/>
              <a:buNone/>
              <a:defRPr sz="2000">
                <a:solidFill>
                  <a:schemeClr val="accent1"/>
                </a:solidFill>
              </a:defRPr>
            </a:lvl5pPr>
            <a:lvl6pPr lvl="5" algn="ctr" rtl="0">
              <a:spcBef>
                <a:spcPts val="0"/>
              </a:spcBef>
              <a:spcAft>
                <a:spcPts val="0"/>
              </a:spcAft>
              <a:buClr>
                <a:schemeClr val="accent1"/>
              </a:buClr>
              <a:buSzPts val="2000"/>
              <a:buNone/>
              <a:defRPr sz="2000">
                <a:solidFill>
                  <a:schemeClr val="accent1"/>
                </a:solidFill>
              </a:defRPr>
            </a:lvl6pPr>
            <a:lvl7pPr lvl="6" algn="ctr" rtl="0">
              <a:spcBef>
                <a:spcPts val="0"/>
              </a:spcBef>
              <a:spcAft>
                <a:spcPts val="0"/>
              </a:spcAft>
              <a:buClr>
                <a:schemeClr val="accent1"/>
              </a:buClr>
              <a:buSzPts val="2000"/>
              <a:buNone/>
              <a:defRPr sz="2000">
                <a:solidFill>
                  <a:schemeClr val="accent1"/>
                </a:solidFill>
              </a:defRPr>
            </a:lvl7pPr>
            <a:lvl8pPr lvl="7" algn="ctr" rtl="0">
              <a:spcBef>
                <a:spcPts val="0"/>
              </a:spcBef>
              <a:spcAft>
                <a:spcPts val="0"/>
              </a:spcAft>
              <a:buClr>
                <a:schemeClr val="accent1"/>
              </a:buClr>
              <a:buSzPts val="2000"/>
              <a:buNone/>
              <a:defRPr sz="2000">
                <a:solidFill>
                  <a:schemeClr val="accent1"/>
                </a:solidFill>
              </a:defRPr>
            </a:lvl8pPr>
            <a:lvl9pPr lvl="8" algn="ctr" rtl="0">
              <a:spcBef>
                <a:spcPts val="0"/>
              </a:spcBef>
              <a:spcAft>
                <a:spcPts val="0"/>
              </a:spcAft>
              <a:buClr>
                <a:schemeClr val="accent1"/>
              </a:buClr>
              <a:buSzPts val="2000"/>
              <a:buNone/>
              <a:defRPr sz="2000">
                <a:solidFill>
                  <a:schemeClr val="accent1"/>
                </a:solidFill>
              </a:defRPr>
            </a:lvl9pPr>
          </a:lstStyle>
          <a:p>
            <a:endParaRPr/>
          </a:p>
        </p:txBody>
      </p:sp>
      <p:sp>
        <p:nvSpPr>
          <p:cNvPr id="549" name="Google Shape;549;p29"/>
          <p:cNvSpPr txBox="1">
            <a:spLocks noGrp="1"/>
          </p:cNvSpPr>
          <p:nvPr>
            <p:ph type="subTitle" idx="13"/>
          </p:nvPr>
        </p:nvSpPr>
        <p:spPr>
          <a:xfrm flipH="1">
            <a:off x="3508650" y="2201828"/>
            <a:ext cx="2126700" cy="4167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Darker Grotesque Medium"/>
              <a:buNone/>
              <a:defRPr sz="1400"/>
            </a:lvl1pPr>
            <a:lvl2pPr lvl="1"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
        <p:nvSpPr>
          <p:cNvPr id="550" name="Google Shape;550;p29"/>
          <p:cNvSpPr txBox="1">
            <a:spLocks noGrp="1"/>
          </p:cNvSpPr>
          <p:nvPr>
            <p:ph type="title" idx="14"/>
          </p:nvPr>
        </p:nvSpPr>
        <p:spPr>
          <a:xfrm flipH="1">
            <a:off x="3508650" y="3408790"/>
            <a:ext cx="2126700" cy="34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1"/>
              </a:buClr>
              <a:buSzPts val="2000"/>
              <a:buNone/>
              <a:defRPr sz="1800"/>
            </a:lvl1pPr>
            <a:lvl2pPr lvl="1" algn="ctr" rtl="0">
              <a:spcBef>
                <a:spcPts val="0"/>
              </a:spcBef>
              <a:spcAft>
                <a:spcPts val="0"/>
              </a:spcAft>
              <a:buClr>
                <a:schemeClr val="accent1"/>
              </a:buClr>
              <a:buSzPts val="2000"/>
              <a:buNone/>
              <a:defRPr sz="2000">
                <a:solidFill>
                  <a:schemeClr val="accent1"/>
                </a:solidFill>
              </a:defRPr>
            </a:lvl2pPr>
            <a:lvl3pPr lvl="2" algn="ctr" rtl="0">
              <a:spcBef>
                <a:spcPts val="0"/>
              </a:spcBef>
              <a:spcAft>
                <a:spcPts val="0"/>
              </a:spcAft>
              <a:buClr>
                <a:schemeClr val="accent1"/>
              </a:buClr>
              <a:buSzPts val="2000"/>
              <a:buNone/>
              <a:defRPr sz="2000">
                <a:solidFill>
                  <a:schemeClr val="accent1"/>
                </a:solidFill>
              </a:defRPr>
            </a:lvl3pPr>
            <a:lvl4pPr lvl="3" algn="ctr" rtl="0">
              <a:spcBef>
                <a:spcPts val="0"/>
              </a:spcBef>
              <a:spcAft>
                <a:spcPts val="0"/>
              </a:spcAft>
              <a:buClr>
                <a:schemeClr val="accent1"/>
              </a:buClr>
              <a:buSzPts val="2000"/>
              <a:buNone/>
              <a:defRPr sz="2000">
                <a:solidFill>
                  <a:schemeClr val="accent1"/>
                </a:solidFill>
              </a:defRPr>
            </a:lvl4pPr>
            <a:lvl5pPr lvl="4" algn="ctr" rtl="0">
              <a:spcBef>
                <a:spcPts val="0"/>
              </a:spcBef>
              <a:spcAft>
                <a:spcPts val="0"/>
              </a:spcAft>
              <a:buClr>
                <a:schemeClr val="accent1"/>
              </a:buClr>
              <a:buSzPts val="2000"/>
              <a:buNone/>
              <a:defRPr sz="2000">
                <a:solidFill>
                  <a:schemeClr val="accent1"/>
                </a:solidFill>
              </a:defRPr>
            </a:lvl5pPr>
            <a:lvl6pPr lvl="5" algn="ctr" rtl="0">
              <a:spcBef>
                <a:spcPts val="0"/>
              </a:spcBef>
              <a:spcAft>
                <a:spcPts val="0"/>
              </a:spcAft>
              <a:buClr>
                <a:schemeClr val="accent1"/>
              </a:buClr>
              <a:buSzPts val="2000"/>
              <a:buNone/>
              <a:defRPr sz="2000">
                <a:solidFill>
                  <a:schemeClr val="accent1"/>
                </a:solidFill>
              </a:defRPr>
            </a:lvl6pPr>
            <a:lvl7pPr lvl="6" algn="ctr" rtl="0">
              <a:spcBef>
                <a:spcPts val="0"/>
              </a:spcBef>
              <a:spcAft>
                <a:spcPts val="0"/>
              </a:spcAft>
              <a:buClr>
                <a:schemeClr val="accent1"/>
              </a:buClr>
              <a:buSzPts val="2000"/>
              <a:buNone/>
              <a:defRPr sz="2000">
                <a:solidFill>
                  <a:schemeClr val="accent1"/>
                </a:solidFill>
              </a:defRPr>
            </a:lvl7pPr>
            <a:lvl8pPr lvl="7" algn="ctr" rtl="0">
              <a:spcBef>
                <a:spcPts val="0"/>
              </a:spcBef>
              <a:spcAft>
                <a:spcPts val="0"/>
              </a:spcAft>
              <a:buClr>
                <a:schemeClr val="accent1"/>
              </a:buClr>
              <a:buSzPts val="2000"/>
              <a:buNone/>
              <a:defRPr sz="2000">
                <a:solidFill>
                  <a:schemeClr val="accent1"/>
                </a:solidFill>
              </a:defRPr>
            </a:lvl8pPr>
            <a:lvl9pPr lvl="8" algn="ctr" rtl="0">
              <a:spcBef>
                <a:spcPts val="0"/>
              </a:spcBef>
              <a:spcAft>
                <a:spcPts val="0"/>
              </a:spcAft>
              <a:buClr>
                <a:schemeClr val="accent1"/>
              </a:buClr>
              <a:buSzPts val="2000"/>
              <a:buNone/>
              <a:defRPr sz="2000">
                <a:solidFill>
                  <a:schemeClr val="accent1"/>
                </a:solidFill>
              </a:defRPr>
            </a:lvl9pPr>
          </a:lstStyle>
          <a:p>
            <a:endParaRPr/>
          </a:p>
        </p:txBody>
      </p:sp>
      <p:sp>
        <p:nvSpPr>
          <p:cNvPr id="551" name="Google Shape;551;p29"/>
          <p:cNvSpPr txBox="1">
            <a:spLocks noGrp="1"/>
          </p:cNvSpPr>
          <p:nvPr>
            <p:ph type="subTitle" idx="15"/>
          </p:nvPr>
        </p:nvSpPr>
        <p:spPr>
          <a:xfrm flipH="1">
            <a:off x="3508650" y="3753611"/>
            <a:ext cx="2126700" cy="4167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Darker Grotesque Medium"/>
              <a:buNone/>
              <a:defRPr sz="1400"/>
            </a:lvl1pPr>
            <a:lvl2pPr lvl="1"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algn="ctr" rtl="0">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six columns 1">
  <p:cSld name="CUSTOM_1_1_2_1_1_1">
    <p:spTree>
      <p:nvGrpSpPr>
        <p:cNvPr id="1" name="Shape 552"/>
        <p:cNvGrpSpPr/>
        <p:nvPr/>
      </p:nvGrpSpPr>
      <p:grpSpPr>
        <a:xfrm>
          <a:off x="0" y="0"/>
          <a:ext cx="0" cy="0"/>
          <a:chOff x="0" y="0"/>
          <a:chExt cx="0" cy="0"/>
        </a:xfrm>
      </p:grpSpPr>
      <p:pic>
        <p:nvPicPr>
          <p:cNvPr id="553" name="Google Shape;553;p30"/>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554" name="Google Shape;554;p30"/>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5" name="Google Shape;555;p30"/>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556" name="Google Shape;556;p30"/>
          <p:cNvCxnSpPr>
            <a:endCxn id="557"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558" name="Google Shape;558;p30"/>
          <p:cNvCxnSpPr>
            <a:stCxn id="559" idx="2"/>
            <a:endCxn id="557"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560" name="Google Shape;560;p30"/>
          <p:cNvCxnSpPr>
            <a:endCxn id="561"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562" name="Google Shape;562;p30"/>
          <p:cNvCxnSpPr>
            <a:stCxn id="563" idx="2"/>
            <a:endCxn id="561"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564" name="Google Shape;564;p30"/>
          <p:cNvCxnSpPr>
            <a:stCxn id="563" idx="2"/>
            <a:endCxn id="559"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565" name="Google Shape;565;p30"/>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0"/>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0"/>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0"/>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0"/>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0"/>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0"/>
          <p:cNvSpPr txBox="1">
            <a:spLocks noGrp="1"/>
          </p:cNvSpPr>
          <p:nvPr>
            <p:ph type="title"/>
          </p:nvPr>
        </p:nvSpPr>
        <p:spPr>
          <a:xfrm>
            <a:off x="1743925" y="540000"/>
            <a:ext cx="56562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68" name="Google Shape;568;p30"/>
          <p:cNvSpPr txBox="1">
            <a:spLocks noGrp="1"/>
          </p:cNvSpPr>
          <p:nvPr>
            <p:ph type="subTitle" idx="1"/>
          </p:nvPr>
        </p:nvSpPr>
        <p:spPr>
          <a:xfrm>
            <a:off x="1635038" y="2526909"/>
            <a:ext cx="1751700" cy="415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69" name="Google Shape;569;p30"/>
          <p:cNvSpPr txBox="1">
            <a:spLocks noGrp="1"/>
          </p:cNvSpPr>
          <p:nvPr>
            <p:ph type="subTitle" idx="2"/>
          </p:nvPr>
        </p:nvSpPr>
        <p:spPr>
          <a:xfrm>
            <a:off x="1635038" y="3166039"/>
            <a:ext cx="1751700" cy="415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70" name="Google Shape;570;p30"/>
          <p:cNvSpPr txBox="1">
            <a:spLocks noGrp="1"/>
          </p:cNvSpPr>
          <p:nvPr>
            <p:ph type="subTitle" idx="3"/>
          </p:nvPr>
        </p:nvSpPr>
        <p:spPr>
          <a:xfrm>
            <a:off x="1635038" y="1887750"/>
            <a:ext cx="1751700" cy="415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71" name="Google Shape;571;p30"/>
          <p:cNvSpPr txBox="1">
            <a:spLocks noGrp="1"/>
          </p:cNvSpPr>
          <p:nvPr>
            <p:ph type="subTitle" idx="4"/>
          </p:nvPr>
        </p:nvSpPr>
        <p:spPr>
          <a:xfrm>
            <a:off x="5757263" y="2526909"/>
            <a:ext cx="1751700" cy="415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72" name="Google Shape;572;p30"/>
          <p:cNvSpPr txBox="1">
            <a:spLocks noGrp="1"/>
          </p:cNvSpPr>
          <p:nvPr>
            <p:ph type="subTitle" idx="5"/>
          </p:nvPr>
        </p:nvSpPr>
        <p:spPr>
          <a:xfrm>
            <a:off x="5757263" y="3166039"/>
            <a:ext cx="1751700" cy="415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73" name="Google Shape;573;p30"/>
          <p:cNvSpPr txBox="1">
            <a:spLocks noGrp="1"/>
          </p:cNvSpPr>
          <p:nvPr>
            <p:ph type="subTitle" idx="6"/>
          </p:nvPr>
        </p:nvSpPr>
        <p:spPr>
          <a:xfrm>
            <a:off x="5757263" y="1887759"/>
            <a:ext cx="1751700" cy="415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74" name="Google Shape;574;p30"/>
          <p:cNvSpPr txBox="1">
            <a:spLocks noGrp="1"/>
          </p:cNvSpPr>
          <p:nvPr>
            <p:ph type="title" idx="7" hasCustomPrompt="1"/>
          </p:nvPr>
        </p:nvSpPr>
        <p:spPr>
          <a:xfrm>
            <a:off x="1143240" y="1887738"/>
            <a:ext cx="416100" cy="4158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dk1"/>
              </a:buClr>
              <a:buSzPts val="1400"/>
              <a:buNone/>
              <a:defRPr sz="1400">
                <a:solidFill>
                  <a:schemeClr val="dk1"/>
                </a:solidFill>
              </a:defRPr>
            </a:lvl2pPr>
            <a:lvl3pPr lvl="2" algn="ctr" rtl="0">
              <a:spcBef>
                <a:spcPts val="0"/>
              </a:spcBef>
              <a:spcAft>
                <a:spcPts val="0"/>
              </a:spcAft>
              <a:buClr>
                <a:schemeClr val="dk1"/>
              </a:buClr>
              <a:buSzPts val="1400"/>
              <a:buNone/>
              <a:defRPr sz="1400">
                <a:solidFill>
                  <a:schemeClr val="dk1"/>
                </a:solidFill>
              </a:defRPr>
            </a:lvl3pPr>
            <a:lvl4pPr lvl="3" algn="ctr" rtl="0">
              <a:spcBef>
                <a:spcPts val="0"/>
              </a:spcBef>
              <a:spcAft>
                <a:spcPts val="0"/>
              </a:spcAft>
              <a:buClr>
                <a:schemeClr val="dk1"/>
              </a:buClr>
              <a:buSzPts val="1400"/>
              <a:buNone/>
              <a:defRPr sz="1400">
                <a:solidFill>
                  <a:schemeClr val="dk1"/>
                </a:solidFill>
              </a:defRPr>
            </a:lvl4pPr>
            <a:lvl5pPr lvl="4" algn="ctr" rtl="0">
              <a:spcBef>
                <a:spcPts val="0"/>
              </a:spcBef>
              <a:spcAft>
                <a:spcPts val="0"/>
              </a:spcAft>
              <a:buClr>
                <a:schemeClr val="dk1"/>
              </a:buClr>
              <a:buSzPts val="1400"/>
              <a:buNone/>
              <a:defRPr sz="1400">
                <a:solidFill>
                  <a:schemeClr val="dk1"/>
                </a:solidFill>
              </a:defRPr>
            </a:lvl5pPr>
            <a:lvl6pPr lvl="5" algn="ctr" rtl="0">
              <a:spcBef>
                <a:spcPts val="0"/>
              </a:spcBef>
              <a:spcAft>
                <a:spcPts val="0"/>
              </a:spcAft>
              <a:buClr>
                <a:schemeClr val="dk1"/>
              </a:buClr>
              <a:buSzPts val="1400"/>
              <a:buNone/>
              <a:defRPr sz="1400">
                <a:solidFill>
                  <a:schemeClr val="dk1"/>
                </a:solidFill>
              </a:defRPr>
            </a:lvl6pPr>
            <a:lvl7pPr lvl="6" algn="ctr" rtl="0">
              <a:spcBef>
                <a:spcPts val="0"/>
              </a:spcBef>
              <a:spcAft>
                <a:spcPts val="0"/>
              </a:spcAft>
              <a:buClr>
                <a:schemeClr val="dk1"/>
              </a:buClr>
              <a:buSzPts val="1400"/>
              <a:buNone/>
              <a:defRPr sz="1400">
                <a:solidFill>
                  <a:schemeClr val="dk1"/>
                </a:solidFill>
              </a:defRPr>
            </a:lvl7pPr>
            <a:lvl8pPr lvl="7" algn="ctr" rtl="0">
              <a:spcBef>
                <a:spcPts val="0"/>
              </a:spcBef>
              <a:spcAft>
                <a:spcPts val="0"/>
              </a:spcAft>
              <a:buClr>
                <a:schemeClr val="dk1"/>
              </a:buClr>
              <a:buSzPts val="1400"/>
              <a:buNone/>
              <a:defRPr sz="1400">
                <a:solidFill>
                  <a:schemeClr val="dk1"/>
                </a:solidFill>
              </a:defRPr>
            </a:lvl8pPr>
            <a:lvl9pPr lvl="8" algn="ctr" rtl="0">
              <a:spcBef>
                <a:spcPts val="0"/>
              </a:spcBef>
              <a:spcAft>
                <a:spcPts val="0"/>
              </a:spcAft>
              <a:buClr>
                <a:schemeClr val="dk1"/>
              </a:buClr>
              <a:buSzPts val="1400"/>
              <a:buNone/>
              <a:defRPr sz="1400">
                <a:solidFill>
                  <a:schemeClr val="dk1"/>
                </a:solidFill>
              </a:defRPr>
            </a:lvl9pPr>
          </a:lstStyle>
          <a:p>
            <a:r>
              <a:t>xx%</a:t>
            </a:r>
          </a:p>
        </p:txBody>
      </p:sp>
      <p:sp>
        <p:nvSpPr>
          <p:cNvPr id="575" name="Google Shape;575;p30"/>
          <p:cNvSpPr txBox="1">
            <a:spLocks noGrp="1"/>
          </p:cNvSpPr>
          <p:nvPr>
            <p:ph type="title" idx="8" hasCustomPrompt="1"/>
          </p:nvPr>
        </p:nvSpPr>
        <p:spPr>
          <a:xfrm>
            <a:off x="1143240" y="2526888"/>
            <a:ext cx="416100" cy="4158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dk1"/>
              </a:buClr>
              <a:buSzPts val="1400"/>
              <a:buNone/>
              <a:defRPr sz="1400">
                <a:solidFill>
                  <a:schemeClr val="dk1"/>
                </a:solidFill>
              </a:defRPr>
            </a:lvl2pPr>
            <a:lvl3pPr lvl="2" algn="ctr" rtl="0">
              <a:spcBef>
                <a:spcPts val="0"/>
              </a:spcBef>
              <a:spcAft>
                <a:spcPts val="0"/>
              </a:spcAft>
              <a:buClr>
                <a:schemeClr val="dk1"/>
              </a:buClr>
              <a:buSzPts val="1400"/>
              <a:buNone/>
              <a:defRPr sz="1400">
                <a:solidFill>
                  <a:schemeClr val="dk1"/>
                </a:solidFill>
              </a:defRPr>
            </a:lvl3pPr>
            <a:lvl4pPr lvl="3" algn="ctr" rtl="0">
              <a:spcBef>
                <a:spcPts val="0"/>
              </a:spcBef>
              <a:spcAft>
                <a:spcPts val="0"/>
              </a:spcAft>
              <a:buClr>
                <a:schemeClr val="dk1"/>
              </a:buClr>
              <a:buSzPts val="1400"/>
              <a:buNone/>
              <a:defRPr sz="1400">
                <a:solidFill>
                  <a:schemeClr val="dk1"/>
                </a:solidFill>
              </a:defRPr>
            </a:lvl4pPr>
            <a:lvl5pPr lvl="4" algn="ctr" rtl="0">
              <a:spcBef>
                <a:spcPts val="0"/>
              </a:spcBef>
              <a:spcAft>
                <a:spcPts val="0"/>
              </a:spcAft>
              <a:buClr>
                <a:schemeClr val="dk1"/>
              </a:buClr>
              <a:buSzPts val="1400"/>
              <a:buNone/>
              <a:defRPr sz="1400">
                <a:solidFill>
                  <a:schemeClr val="dk1"/>
                </a:solidFill>
              </a:defRPr>
            </a:lvl5pPr>
            <a:lvl6pPr lvl="5" algn="ctr" rtl="0">
              <a:spcBef>
                <a:spcPts val="0"/>
              </a:spcBef>
              <a:spcAft>
                <a:spcPts val="0"/>
              </a:spcAft>
              <a:buClr>
                <a:schemeClr val="dk1"/>
              </a:buClr>
              <a:buSzPts val="1400"/>
              <a:buNone/>
              <a:defRPr sz="1400">
                <a:solidFill>
                  <a:schemeClr val="dk1"/>
                </a:solidFill>
              </a:defRPr>
            </a:lvl6pPr>
            <a:lvl7pPr lvl="6" algn="ctr" rtl="0">
              <a:spcBef>
                <a:spcPts val="0"/>
              </a:spcBef>
              <a:spcAft>
                <a:spcPts val="0"/>
              </a:spcAft>
              <a:buClr>
                <a:schemeClr val="dk1"/>
              </a:buClr>
              <a:buSzPts val="1400"/>
              <a:buNone/>
              <a:defRPr sz="1400">
                <a:solidFill>
                  <a:schemeClr val="dk1"/>
                </a:solidFill>
              </a:defRPr>
            </a:lvl7pPr>
            <a:lvl8pPr lvl="7" algn="ctr" rtl="0">
              <a:spcBef>
                <a:spcPts val="0"/>
              </a:spcBef>
              <a:spcAft>
                <a:spcPts val="0"/>
              </a:spcAft>
              <a:buClr>
                <a:schemeClr val="dk1"/>
              </a:buClr>
              <a:buSzPts val="1400"/>
              <a:buNone/>
              <a:defRPr sz="1400">
                <a:solidFill>
                  <a:schemeClr val="dk1"/>
                </a:solidFill>
              </a:defRPr>
            </a:lvl8pPr>
            <a:lvl9pPr lvl="8" algn="ctr" rtl="0">
              <a:spcBef>
                <a:spcPts val="0"/>
              </a:spcBef>
              <a:spcAft>
                <a:spcPts val="0"/>
              </a:spcAft>
              <a:buClr>
                <a:schemeClr val="dk1"/>
              </a:buClr>
              <a:buSzPts val="1400"/>
              <a:buNone/>
              <a:defRPr sz="1400">
                <a:solidFill>
                  <a:schemeClr val="dk1"/>
                </a:solidFill>
              </a:defRPr>
            </a:lvl9pPr>
          </a:lstStyle>
          <a:p>
            <a:r>
              <a:t>xx%</a:t>
            </a:r>
          </a:p>
        </p:txBody>
      </p:sp>
      <p:sp>
        <p:nvSpPr>
          <p:cNvPr id="576" name="Google Shape;576;p30"/>
          <p:cNvSpPr txBox="1">
            <a:spLocks noGrp="1"/>
          </p:cNvSpPr>
          <p:nvPr>
            <p:ph type="title" idx="9" hasCustomPrompt="1"/>
          </p:nvPr>
        </p:nvSpPr>
        <p:spPr>
          <a:xfrm>
            <a:off x="1143240" y="3166038"/>
            <a:ext cx="416100" cy="4158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dk1"/>
              </a:buClr>
              <a:buSzPts val="1400"/>
              <a:buNone/>
              <a:defRPr sz="1400">
                <a:solidFill>
                  <a:schemeClr val="dk1"/>
                </a:solidFill>
              </a:defRPr>
            </a:lvl2pPr>
            <a:lvl3pPr lvl="2" algn="ctr" rtl="0">
              <a:spcBef>
                <a:spcPts val="0"/>
              </a:spcBef>
              <a:spcAft>
                <a:spcPts val="0"/>
              </a:spcAft>
              <a:buClr>
                <a:schemeClr val="dk1"/>
              </a:buClr>
              <a:buSzPts val="1400"/>
              <a:buNone/>
              <a:defRPr sz="1400">
                <a:solidFill>
                  <a:schemeClr val="dk1"/>
                </a:solidFill>
              </a:defRPr>
            </a:lvl3pPr>
            <a:lvl4pPr lvl="3" algn="ctr" rtl="0">
              <a:spcBef>
                <a:spcPts val="0"/>
              </a:spcBef>
              <a:spcAft>
                <a:spcPts val="0"/>
              </a:spcAft>
              <a:buClr>
                <a:schemeClr val="dk1"/>
              </a:buClr>
              <a:buSzPts val="1400"/>
              <a:buNone/>
              <a:defRPr sz="1400">
                <a:solidFill>
                  <a:schemeClr val="dk1"/>
                </a:solidFill>
              </a:defRPr>
            </a:lvl4pPr>
            <a:lvl5pPr lvl="4" algn="ctr" rtl="0">
              <a:spcBef>
                <a:spcPts val="0"/>
              </a:spcBef>
              <a:spcAft>
                <a:spcPts val="0"/>
              </a:spcAft>
              <a:buClr>
                <a:schemeClr val="dk1"/>
              </a:buClr>
              <a:buSzPts val="1400"/>
              <a:buNone/>
              <a:defRPr sz="1400">
                <a:solidFill>
                  <a:schemeClr val="dk1"/>
                </a:solidFill>
              </a:defRPr>
            </a:lvl5pPr>
            <a:lvl6pPr lvl="5" algn="ctr" rtl="0">
              <a:spcBef>
                <a:spcPts val="0"/>
              </a:spcBef>
              <a:spcAft>
                <a:spcPts val="0"/>
              </a:spcAft>
              <a:buClr>
                <a:schemeClr val="dk1"/>
              </a:buClr>
              <a:buSzPts val="1400"/>
              <a:buNone/>
              <a:defRPr sz="1400">
                <a:solidFill>
                  <a:schemeClr val="dk1"/>
                </a:solidFill>
              </a:defRPr>
            </a:lvl6pPr>
            <a:lvl7pPr lvl="6" algn="ctr" rtl="0">
              <a:spcBef>
                <a:spcPts val="0"/>
              </a:spcBef>
              <a:spcAft>
                <a:spcPts val="0"/>
              </a:spcAft>
              <a:buClr>
                <a:schemeClr val="dk1"/>
              </a:buClr>
              <a:buSzPts val="1400"/>
              <a:buNone/>
              <a:defRPr sz="1400">
                <a:solidFill>
                  <a:schemeClr val="dk1"/>
                </a:solidFill>
              </a:defRPr>
            </a:lvl7pPr>
            <a:lvl8pPr lvl="7" algn="ctr" rtl="0">
              <a:spcBef>
                <a:spcPts val="0"/>
              </a:spcBef>
              <a:spcAft>
                <a:spcPts val="0"/>
              </a:spcAft>
              <a:buClr>
                <a:schemeClr val="dk1"/>
              </a:buClr>
              <a:buSzPts val="1400"/>
              <a:buNone/>
              <a:defRPr sz="1400">
                <a:solidFill>
                  <a:schemeClr val="dk1"/>
                </a:solidFill>
              </a:defRPr>
            </a:lvl8pPr>
            <a:lvl9pPr lvl="8" algn="ctr" rtl="0">
              <a:spcBef>
                <a:spcPts val="0"/>
              </a:spcBef>
              <a:spcAft>
                <a:spcPts val="0"/>
              </a:spcAft>
              <a:buClr>
                <a:schemeClr val="dk1"/>
              </a:buClr>
              <a:buSzPts val="1400"/>
              <a:buNone/>
              <a:defRPr sz="1400">
                <a:solidFill>
                  <a:schemeClr val="dk1"/>
                </a:solidFill>
              </a:defRPr>
            </a:lvl9pPr>
          </a:lstStyle>
          <a:p>
            <a:r>
              <a:t>xx%</a:t>
            </a:r>
          </a:p>
        </p:txBody>
      </p:sp>
      <p:sp>
        <p:nvSpPr>
          <p:cNvPr id="577" name="Google Shape;577;p30"/>
          <p:cNvSpPr txBox="1">
            <a:spLocks noGrp="1"/>
          </p:cNvSpPr>
          <p:nvPr>
            <p:ph type="title" idx="13" hasCustomPrompt="1"/>
          </p:nvPr>
        </p:nvSpPr>
        <p:spPr>
          <a:xfrm>
            <a:off x="7584640" y="1887738"/>
            <a:ext cx="416100" cy="4158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dk1"/>
              </a:buClr>
              <a:buSzPts val="1400"/>
              <a:buNone/>
              <a:defRPr sz="1400">
                <a:solidFill>
                  <a:schemeClr val="dk1"/>
                </a:solidFill>
              </a:defRPr>
            </a:lvl2pPr>
            <a:lvl3pPr lvl="2" algn="ctr" rtl="0">
              <a:spcBef>
                <a:spcPts val="0"/>
              </a:spcBef>
              <a:spcAft>
                <a:spcPts val="0"/>
              </a:spcAft>
              <a:buClr>
                <a:schemeClr val="dk1"/>
              </a:buClr>
              <a:buSzPts val="1400"/>
              <a:buNone/>
              <a:defRPr sz="1400">
                <a:solidFill>
                  <a:schemeClr val="dk1"/>
                </a:solidFill>
              </a:defRPr>
            </a:lvl3pPr>
            <a:lvl4pPr lvl="3" algn="ctr" rtl="0">
              <a:spcBef>
                <a:spcPts val="0"/>
              </a:spcBef>
              <a:spcAft>
                <a:spcPts val="0"/>
              </a:spcAft>
              <a:buClr>
                <a:schemeClr val="dk1"/>
              </a:buClr>
              <a:buSzPts val="1400"/>
              <a:buNone/>
              <a:defRPr sz="1400">
                <a:solidFill>
                  <a:schemeClr val="dk1"/>
                </a:solidFill>
              </a:defRPr>
            </a:lvl4pPr>
            <a:lvl5pPr lvl="4" algn="ctr" rtl="0">
              <a:spcBef>
                <a:spcPts val="0"/>
              </a:spcBef>
              <a:spcAft>
                <a:spcPts val="0"/>
              </a:spcAft>
              <a:buClr>
                <a:schemeClr val="dk1"/>
              </a:buClr>
              <a:buSzPts val="1400"/>
              <a:buNone/>
              <a:defRPr sz="1400">
                <a:solidFill>
                  <a:schemeClr val="dk1"/>
                </a:solidFill>
              </a:defRPr>
            </a:lvl5pPr>
            <a:lvl6pPr lvl="5" algn="ctr" rtl="0">
              <a:spcBef>
                <a:spcPts val="0"/>
              </a:spcBef>
              <a:spcAft>
                <a:spcPts val="0"/>
              </a:spcAft>
              <a:buClr>
                <a:schemeClr val="dk1"/>
              </a:buClr>
              <a:buSzPts val="1400"/>
              <a:buNone/>
              <a:defRPr sz="1400">
                <a:solidFill>
                  <a:schemeClr val="dk1"/>
                </a:solidFill>
              </a:defRPr>
            </a:lvl6pPr>
            <a:lvl7pPr lvl="6" algn="ctr" rtl="0">
              <a:spcBef>
                <a:spcPts val="0"/>
              </a:spcBef>
              <a:spcAft>
                <a:spcPts val="0"/>
              </a:spcAft>
              <a:buClr>
                <a:schemeClr val="dk1"/>
              </a:buClr>
              <a:buSzPts val="1400"/>
              <a:buNone/>
              <a:defRPr sz="1400">
                <a:solidFill>
                  <a:schemeClr val="dk1"/>
                </a:solidFill>
              </a:defRPr>
            </a:lvl7pPr>
            <a:lvl8pPr lvl="7" algn="ctr" rtl="0">
              <a:spcBef>
                <a:spcPts val="0"/>
              </a:spcBef>
              <a:spcAft>
                <a:spcPts val="0"/>
              </a:spcAft>
              <a:buClr>
                <a:schemeClr val="dk1"/>
              </a:buClr>
              <a:buSzPts val="1400"/>
              <a:buNone/>
              <a:defRPr sz="1400">
                <a:solidFill>
                  <a:schemeClr val="dk1"/>
                </a:solidFill>
              </a:defRPr>
            </a:lvl8pPr>
            <a:lvl9pPr lvl="8" algn="ctr" rtl="0">
              <a:spcBef>
                <a:spcPts val="0"/>
              </a:spcBef>
              <a:spcAft>
                <a:spcPts val="0"/>
              </a:spcAft>
              <a:buClr>
                <a:schemeClr val="dk1"/>
              </a:buClr>
              <a:buSzPts val="1400"/>
              <a:buNone/>
              <a:defRPr sz="1400">
                <a:solidFill>
                  <a:schemeClr val="dk1"/>
                </a:solidFill>
              </a:defRPr>
            </a:lvl9pPr>
          </a:lstStyle>
          <a:p>
            <a:r>
              <a:t>xx%</a:t>
            </a:r>
          </a:p>
        </p:txBody>
      </p:sp>
      <p:sp>
        <p:nvSpPr>
          <p:cNvPr id="578" name="Google Shape;578;p30"/>
          <p:cNvSpPr txBox="1">
            <a:spLocks noGrp="1"/>
          </p:cNvSpPr>
          <p:nvPr>
            <p:ph type="title" idx="14" hasCustomPrompt="1"/>
          </p:nvPr>
        </p:nvSpPr>
        <p:spPr>
          <a:xfrm>
            <a:off x="7584640" y="2526888"/>
            <a:ext cx="416100" cy="4158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dk1"/>
              </a:buClr>
              <a:buSzPts val="1400"/>
              <a:buNone/>
              <a:defRPr sz="1400">
                <a:solidFill>
                  <a:schemeClr val="dk1"/>
                </a:solidFill>
              </a:defRPr>
            </a:lvl2pPr>
            <a:lvl3pPr lvl="2" algn="ctr" rtl="0">
              <a:spcBef>
                <a:spcPts val="0"/>
              </a:spcBef>
              <a:spcAft>
                <a:spcPts val="0"/>
              </a:spcAft>
              <a:buClr>
                <a:schemeClr val="dk1"/>
              </a:buClr>
              <a:buSzPts val="1400"/>
              <a:buNone/>
              <a:defRPr sz="1400">
                <a:solidFill>
                  <a:schemeClr val="dk1"/>
                </a:solidFill>
              </a:defRPr>
            </a:lvl3pPr>
            <a:lvl4pPr lvl="3" algn="ctr" rtl="0">
              <a:spcBef>
                <a:spcPts val="0"/>
              </a:spcBef>
              <a:spcAft>
                <a:spcPts val="0"/>
              </a:spcAft>
              <a:buClr>
                <a:schemeClr val="dk1"/>
              </a:buClr>
              <a:buSzPts val="1400"/>
              <a:buNone/>
              <a:defRPr sz="1400">
                <a:solidFill>
                  <a:schemeClr val="dk1"/>
                </a:solidFill>
              </a:defRPr>
            </a:lvl4pPr>
            <a:lvl5pPr lvl="4" algn="ctr" rtl="0">
              <a:spcBef>
                <a:spcPts val="0"/>
              </a:spcBef>
              <a:spcAft>
                <a:spcPts val="0"/>
              </a:spcAft>
              <a:buClr>
                <a:schemeClr val="dk1"/>
              </a:buClr>
              <a:buSzPts val="1400"/>
              <a:buNone/>
              <a:defRPr sz="1400">
                <a:solidFill>
                  <a:schemeClr val="dk1"/>
                </a:solidFill>
              </a:defRPr>
            </a:lvl5pPr>
            <a:lvl6pPr lvl="5" algn="ctr" rtl="0">
              <a:spcBef>
                <a:spcPts val="0"/>
              </a:spcBef>
              <a:spcAft>
                <a:spcPts val="0"/>
              </a:spcAft>
              <a:buClr>
                <a:schemeClr val="dk1"/>
              </a:buClr>
              <a:buSzPts val="1400"/>
              <a:buNone/>
              <a:defRPr sz="1400">
                <a:solidFill>
                  <a:schemeClr val="dk1"/>
                </a:solidFill>
              </a:defRPr>
            </a:lvl6pPr>
            <a:lvl7pPr lvl="6" algn="ctr" rtl="0">
              <a:spcBef>
                <a:spcPts val="0"/>
              </a:spcBef>
              <a:spcAft>
                <a:spcPts val="0"/>
              </a:spcAft>
              <a:buClr>
                <a:schemeClr val="dk1"/>
              </a:buClr>
              <a:buSzPts val="1400"/>
              <a:buNone/>
              <a:defRPr sz="1400">
                <a:solidFill>
                  <a:schemeClr val="dk1"/>
                </a:solidFill>
              </a:defRPr>
            </a:lvl7pPr>
            <a:lvl8pPr lvl="7" algn="ctr" rtl="0">
              <a:spcBef>
                <a:spcPts val="0"/>
              </a:spcBef>
              <a:spcAft>
                <a:spcPts val="0"/>
              </a:spcAft>
              <a:buClr>
                <a:schemeClr val="dk1"/>
              </a:buClr>
              <a:buSzPts val="1400"/>
              <a:buNone/>
              <a:defRPr sz="1400">
                <a:solidFill>
                  <a:schemeClr val="dk1"/>
                </a:solidFill>
              </a:defRPr>
            </a:lvl8pPr>
            <a:lvl9pPr lvl="8" algn="ctr" rtl="0">
              <a:spcBef>
                <a:spcPts val="0"/>
              </a:spcBef>
              <a:spcAft>
                <a:spcPts val="0"/>
              </a:spcAft>
              <a:buClr>
                <a:schemeClr val="dk1"/>
              </a:buClr>
              <a:buSzPts val="1400"/>
              <a:buNone/>
              <a:defRPr sz="1400">
                <a:solidFill>
                  <a:schemeClr val="dk1"/>
                </a:solidFill>
              </a:defRPr>
            </a:lvl9pPr>
          </a:lstStyle>
          <a:p>
            <a:r>
              <a:t>xx%</a:t>
            </a:r>
          </a:p>
        </p:txBody>
      </p:sp>
      <p:sp>
        <p:nvSpPr>
          <p:cNvPr id="579" name="Google Shape;579;p30"/>
          <p:cNvSpPr txBox="1">
            <a:spLocks noGrp="1"/>
          </p:cNvSpPr>
          <p:nvPr>
            <p:ph type="title" idx="15" hasCustomPrompt="1"/>
          </p:nvPr>
        </p:nvSpPr>
        <p:spPr>
          <a:xfrm>
            <a:off x="7584640" y="3166038"/>
            <a:ext cx="416100" cy="4158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dk1"/>
              </a:buClr>
              <a:buSzPts val="1400"/>
              <a:buNone/>
              <a:defRPr sz="1400">
                <a:solidFill>
                  <a:schemeClr val="dk1"/>
                </a:solidFill>
              </a:defRPr>
            </a:lvl2pPr>
            <a:lvl3pPr lvl="2" algn="ctr" rtl="0">
              <a:spcBef>
                <a:spcPts val="0"/>
              </a:spcBef>
              <a:spcAft>
                <a:spcPts val="0"/>
              </a:spcAft>
              <a:buClr>
                <a:schemeClr val="dk1"/>
              </a:buClr>
              <a:buSzPts val="1400"/>
              <a:buNone/>
              <a:defRPr sz="1400">
                <a:solidFill>
                  <a:schemeClr val="dk1"/>
                </a:solidFill>
              </a:defRPr>
            </a:lvl3pPr>
            <a:lvl4pPr lvl="3" algn="ctr" rtl="0">
              <a:spcBef>
                <a:spcPts val="0"/>
              </a:spcBef>
              <a:spcAft>
                <a:spcPts val="0"/>
              </a:spcAft>
              <a:buClr>
                <a:schemeClr val="dk1"/>
              </a:buClr>
              <a:buSzPts val="1400"/>
              <a:buNone/>
              <a:defRPr sz="1400">
                <a:solidFill>
                  <a:schemeClr val="dk1"/>
                </a:solidFill>
              </a:defRPr>
            </a:lvl4pPr>
            <a:lvl5pPr lvl="4" algn="ctr" rtl="0">
              <a:spcBef>
                <a:spcPts val="0"/>
              </a:spcBef>
              <a:spcAft>
                <a:spcPts val="0"/>
              </a:spcAft>
              <a:buClr>
                <a:schemeClr val="dk1"/>
              </a:buClr>
              <a:buSzPts val="1400"/>
              <a:buNone/>
              <a:defRPr sz="1400">
                <a:solidFill>
                  <a:schemeClr val="dk1"/>
                </a:solidFill>
              </a:defRPr>
            </a:lvl5pPr>
            <a:lvl6pPr lvl="5" algn="ctr" rtl="0">
              <a:spcBef>
                <a:spcPts val="0"/>
              </a:spcBef>
              <a:spcAft>
                <a:spcPts val="0"/>
              </a:spcAft>
              <a:buClr>
                <a:schemeClr val="dk1"/>
              </a:buClr>
              <a:buSzPts val="1400"/>
              <a:buNone/>
              <a:defRPr sz="1400">
                <a:solidFill>
                  <a:schemeClr val="dk1"/>
                </a:solidFill>
              </a:defRPr>
            </a:lvl6pPr>
            <a:lvl7pPr lvl="6" algn="ctr" rtl="0">
              <a:spcBef>
                <a:spcPts val="0"/>
              </a:spcBef>
              <a:spcAft>
                <a:spcPts val="0"/>
              </a:spcAft>
              <a:buClr>
                <a:schemeClr val="dk1"/>
              </a:buClr>
              <a:buSzPts val="1400"/>
              <a:buNone/>
              <a:defRPr sz="1400">
                <a:solidFill>
                  <a:schemeClr val="dk1"/>
                </a:solidFill>
              </a:defRPr>
            </a:lvl7pPr>
            <a:lvl8pPr lvl="7" algn="ctr" rtl="0">
              <a:spcBef>
                <a:spcPts val="0"/>
              </a:spcBef>
              <a:spcAft>
                <a:spcPts val="0"/>
              </a:spcAft>
              <a:buClr>
                <a:schemeClr val="dk1"/>
              </a:buClr>
              <a:buSzPts val="1400"/>
              <a:buNone/>
              <a:defRPr sz="1400">
                <a:solidFill>
                  <a:schemeClr val="dk1"/>
                </a:solidFill>
              </a:defRPr>
            </a:lvl8pPr>
            <a:lvl9pPr lvl="8" algn="ctr" rtl="0">
              <a:spcBef>
                <a:spcPts val="0"/>
              </a:spcBef>
              <a:spcAft>
                <a:spcPts val="0"/>
              </a:spcAft>
              <a:buClr>
                <a:schemeClr val="dk1"/>
              </a:buClr>
              <a:buSzPts val="1400"/>
              <a:buNone/>
              <a:defRPr sz="1400">
                <a:solidFill>
                  <a:schemeClr val="dk1"/>
                </a:solidFill>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pic>
        <p:nvPicPr>
          <p:cNvPr id="45" name="Google Shape;45;p4"/>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46" name="Google Shape;46;p4"/>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 name="Google Shape;47;p4"/>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48" name="Google Shape;48;p4"/>
          <p:cNvCxnSpPr>
            <a:endCxn id="49"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50" name="Google Shape;50;p4"/>
          <p:cNvCxnSpPr>
            <a:stCxn id="51" idx="2"/>
            <a:endCxn id="49"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52" name="Google Shape;52;p4"/>
          <p:cNvCxnSpPr>
            <a:endCxn id="53"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54" name="Google Shape;54;p4"/>
          <p:cNvCxnSpPr>
            <a:stCxn id="55" idx="2"/>
            <a:endCxn id="53"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56" name="Google Shape;56;p4"/>
          <p:cNvCxnSpPr>
            <a:stCxn id="55" idx="2"/>
            <a:endCxn id="51"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57" name="Google Shape;57;p4"/>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txBox="1">
            <a:spLocks noGrp="1"/>
          </p:cNvSpPr>
          <p:nvPr>
            <p:ph type="title"/>
          </p:nvPr>
        </p:nvSpPr>
        <p:spPr>
          <a:xfrm>
            <a:off x="876088" y="540000"/>
            <a:ext cx="7391700" cy="421200"/>
          </a:xfrm>
          <a:prstGeom prst="rect">
            <a:avLst/>
          </a:prstGeom>
        </p:spPr>
        <p:txBody>
          <a:bodyPr spcFirstLastPara="1" wrap="square" lIns="91425" tIns="91425" rIns="91425" bIns="91425" anchor="ctr" anchorCtr="0">
            <a:noAutofit/>
          </a:bodyPr>
          <a:lstStyle>
            <a:lvl1pPr lvl="0">
              <a:spcBef>
                <a:spcPts val="0"/>
              </a:spcBef>
              <a:spcAft>
                <a:spcPts val="0"/>
              </a:spcAft>
              <a:buSzPts val="2500"/>
              <a:buNone/>
              <a:defRPr sz="2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0" name="Google Shape;60;p4"/>
          <p:cNvSpPr txBox="1">
            <a:spLocks noGrp="1"/>
          </p:cNvSpPr>
          <p:nvPr>
            <p:ph type="body" idx="1"/>
          </p:nvPr>
        </p:nvSpPr>
        <p:spPr>
          <a:xfrm>
            <a:off x="876213" y="1104300"/>
            <a:ext cx="7391700" cy="3499200"/>
          </a:xfrm>
          <a:prstGeom prst="rect">
            <a:avLst/>
          </a:prstGeom>
        </p:spPr>
        <p:txBody>
          <a:bodyPr spcFirstLastPara="1" wrap="square" lIns="91425" tIns="91425" rIns="91425" bIns="91425" anchor="ctr" anchorCtr="0">
            <a:noAutofit/>
          </a:bodyPr>
          <a:lstStyle>
            <a:lvl1pPr marL="457200" lvl="0" indent="-304800">
              <a:lnSpc>
                <a:spcPct val="100000"/>
              </a:lnSpc>
              <a:spcBef>
                <a:spcPts val="0"/>
              </a:spcBef>
              <a:spcAft>
                <a:spcPts val="0"/>
              </a:spcAft>
              <a:buClr>
                <a:srgbClr val="434343"/>
              </a:buClr>
              <a:buSzPts val="1200"/>
              <a:buAutoNum type="arabicPeriod"/>
              <a:defRPr sz="1200"/>
            </a:lvl1pPr>
            <a:lvl2pPr marL="914400" lvl="1" indent="-304800">
              <a:spcBef>
                <a:spcPts val="0"/>
              </a:spcBef>
              <a:spcAft>
                <a:spcPts val="0"/>
              </a:spcAft>
              <a:buClr>
                <a:srgbClr val="434343"/>
              </a:buClr>
              <a:buSzPts val="1200"/>
              <a:buFont typeface="Roboto Condensed Light"/>
              <a:buAutoNum type="alphaLcPeriod"/>
              <a:defRPr/>
            </a:lvl2pPr>
            <a:lvl3pPr marL="1371600" lvl="2" indent="-304800">
              <a:spcBef>
                <a:spcPts val="0"/>
              </a:spcBef>
              <a:spcAft>
                <a:spcPts val="0"/>
              </a:spcAft>
              <a:buClr>
                <a:srgbClr val="434343"/>
              </a:buClr>
              <a:buSzPts val="1200"/>
              <a:buFont typeface="Roboto Condensed Light"/>
              <a:buAutoNum type="romanLcPeriod"/>
              <a:defRPr/>
            </a:lvl3pPr>
            <a:lvl4pPr marL="1828800" lvl="3" indent="-304800">
              <a:spcBef>
                <a:spcPts val="0"/>
              </a:spcBef>
              <a:spcAft>
                <a:spcPts val="0"/>
              </a:spcAft>
              <a:buClr>
                <a:srgbClr val="434343"/>
              </a:buClr>
              <a:buSzPts val="1200"/>
              <a:buFont typeface="Roboto Condensed Light"/>
              <a:buAutoNum type="arabicPeriod"/>
              <a:defRPr/>
            </a:lvl4pPr>
            <a:lvl5pPr marL="2286000" lvl="4" indent="-304800">
              <a:spcBef>
                <a:spcPts val="0"/>
              </a:spcBef>
              <a:spcAft>
                <a:spcPts val="0"/>
              </a:spcAft>
              <a:buClr>
                <a:srgbClr val="434343"/>
              </a:buClr>
              <a:buSzPts val="1200"/>
              <a:buFont typeface="Roboto Condensed Light"/>
              <a:buAutoNum type="alphaLcPeriod"/>
              <a:defRPr/>
            </a:lvl5pPr>
            <a:lvl6pPr marL="2743200" lvl="5" indent="-304800">
              <a:spcBef>
                <a:spcPts val="0"/>
              </a:spcBef>
              <a:spcAft>
                <a:spcPts val="0"/>
              </a:spcAft>
              <a:buClr>
                <a:srgbClr val="434343"/>
              </a:buClr>
              <a:buSzPts val="1200"/>
              <a:buFont typeface="Roboto Condensed Light"/>
              <a:buAutoNum type="romanLcPeriod"/>
              <a:defRPr/>
            </a:lvl6pPr>
            <a:lvl7pPr marL="3200400" lvl="6" indent="-304800">
              <a:spcBef>
                <a:spcPts val="0"/>
              </a:spcBef>
              <a:spcAft>
                <a:spcPts val="0"/>
              </a:spcAft>
              <a:buClr>
                <a:srgbClr val="434343"/>
              </a:buClr>
              <a:buSzPts val="1200"/>
              <a:buFont typeface="Roboto Condensed Light"/>
              <a:buAutoNum type="arabicPeriod"/>
              <a:defRPr/>
            </a:lvl7pPr>
            <a:lvl8pPr marL="3657600" lvl="7" indent="-304800">
              <a:spcBef>
                <a:spcPts val="0"/>
              </a:spcBef>
              <a:spcAft>
                <a:spcPts val="0"/>
              </a:spcAft>
              <a:buClr>
                <a:srgbClr val="434343"/>
              </a:buClr>
              <a:buSzPts val="1200"/>
              <a:buFont typeface="Roboto Condensed Light"/>
              <a:buAutoNum type="alphaLcPeriod"/>
              <a:defRPr/>
            </a:lvl8pPr>
            <a:lvl9pPr marL="4114800" lvl="8" indent="-304800">
              <a:spcBef>
                <a:spcPts val="0"/>
              </a:spcBef>
              <a:spcAft>
                <a:spcPts val="0"/>
              </a:spcAft>
              <a:buClr>
                <a:srgbClr val="434343"/>
              </a:buClr>
              <a:buSzPts val="1200"/>
              <a:buFont typeface="Roboto Condensed Light"/>
              <a:buAutoNum type="romanLcPeriod"/>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en columns">
  <p:cSld name="CUSTOM_1_1_2_1_1_1_1">
    <p:spTree>
      <p:nvGrpSpPr>
        <p:cNvPr id="1" name="Shape 580"/>
        <p:cNvGrpSpPr/>
        <p:nvPr/>
      </p:nvGrpSpPr>
      <p:grpSpPr>
        <a:xfrm>
          <a:off x="0" y="0"/>
          <a:ext cx="0" cy="0"/>
          <a:chOff x="0" y="0"/>
          <a:chExt cx="0" cy="0"/>
        </a:xfrm>
      </p:grpSpPr>
      <p:pic>
        <p:nvPicPr>
          <p:cNvPr id="581" name="Google Shape;581;p31"/>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582" name="Google Shape;582;p31"/>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3" name="Google Shape;583;p31"/>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584" name="Google Shape;584;p31"/>
          <p:cNvCxnSpPr>
            <a:endCxn id="585"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586" name="Google Shape;586;p31"/>
          <p:cNvCxnSpPr>
            <a:stCxn id="587" idx="2"/>
            <a:endCxn id="585"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588" name="Google Shape;588;p31"/>
          <p:cNvCxnSpPr>
            <a:endCxn id="589"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590" name="Google Shape;590;p31"/>
          <p:cNvCxnSpPr>
            <a:stCxn id="591" idx="2"/>
            <a:endCxn id="589"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592" name="Google Shape;592;p31"/>
          <p:cNvCxnSpPr>
            <a:stCxn id="591" idx="2"/>
            <a:endCxn id="587"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593" name="Google Shape;593;p31"/>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p:cNvSpPr txBox="1">
            <a:spLocks noGrp="1"/>
          </p:cNvSpPr>
          <p:nvPr>
            <p:ph type="title"/>
          </p:nvPr>
        </p:nvSpPr>
        <p:spPr>
          <a:xfrm>
            <a:off x="1743900" y="540000"/>
            <a:ext cx="5656200" cy="79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96" name="Google Shape;596;p31"/>
          <p:cNvSpPr txBox="1">
            <a:spLocks noGrp="1"/>
          </p:cNvSpPr>
          <p:nvPr>
            <p:ph type="subTitle" idx="1"/>
          </p:nvPr>
        </p:nvSpPr>
        <p:spPr>
          <a:xfrm>
            <a:off x="5331422" y="1415844"/>
            <a:ext cx="24462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597" name="Google Shape;597;p31"/>
          <p:cNvSpPr txBox="1">
            <a:spLocks noGrp="1"/>
          </p:cNvSpPr>
          <p:nvPr>
            <p:ph type="subTitle" idx="2"/>
          </p:nvPr>
        </p:nvSpPr>
        <p:spPr>
          <a:xfrm>
            <a:off x="5331422" y="2037222"/>
            <a:ext cx="24462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598" name="Google Shape;598;p31"/>
          <p:cNvSpPr txBox="1">
            <a:spLocks noGrp="1"/>
          </p:cNvSpPr>
          <p:nvPr>
            <p:ph type="subTitle" idx="3"/>
          </p:nvPr>
        </p:nvSpPr>
        <p:spPr>
          <a:xfrm>
            <a:off x="5331422" y="2658600"/>
            <a:ext cx="24462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599" name="Google Shape;599;p31"/>
          <p:cNvSpPr txBox="1">
            <a:spLocks noGrp="1"/>
          </p:cNvSpPr>
          <p:nvPr>
            <p:ph type="subTitle" idx="4"/>
          </p:nvPr>
        </p:nvSpPr>
        <p:spPr>
          <a:xfrm>
            <a:off x="5331422" y="3279978"/>
            <a:ext cx="24462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600" name="Google Shape;600;p31"/>
          <p:cNvSpPr txBox="1">
            <a:spLocks noGrp="1"/>
          </p:cNvSpPr>
          <p:nvPr>
            <p:ph type="subTitle" idx="5"/>
          </p:nvPr>
        </p:nvSpPr>
        <p:spPr>
          <a:xfrm>
            <a:off x="5331422" y="3901356"/>
            <a:ext cx="24462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601" name="Google Shape;601;p31"/>
          <p:cNvSpPr txBox="1">
            <a:spLocks noGrp="1"/>
          </p:cNvSpPr>
          <p:nvPr>
            <p:ph type="subTitle" idx="6"/>
          </p:nvPr>
        </p:nvSpPr>
        <p:spPr>
          <a:xfrm>
            <a:off x="1822447" y="1415844"/>
            <a:ext cx="24462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602" name="Google Shape;602;p31"/>
          <p:cNvSpPr txBox="1">
            <a:spLocks noGrp="1"/>
          </p:cNvSpPr>
          <p:nvPr>
            <p:ph type="subTitle" idx="7"/>
          </p:nvPr>
        </p:nvSpPr>
        <p:spPr>
          <a:xfrm>
            <a:off x="1822447" y="2037222"/>
            <a:ext cx="24462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603" name="Google Shape;603;p31"/>
          <p:cNvSpPr txBox="1">
            <a:spLocks noGrp="1"/>
          </p:cNvSpPr>
          <p:nvPr>
            <p:ph type="subTitle" idx="8"/>
          </p:nvPr>
        </p:nvSpPr>
        <p:spPr>
          <a:xfrm>
            <a:off x="1822447" y="2658600"/>
            <a:ext cx="24462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604" name="Google Shape;604;p31"/>
          <p:cNvSpPr txBox="1">
            <a:spLocks noGrp="1"/>
          </p:cNvSpPr>
          <p:nvPr>
            <p:ph type="subTitle" idx="9"/>
          </p:nvPr>
        </p:nvSpPr>
        <p:spPr>
          <a:xfrm>
            <a:off x="1822447" y="3279978"/>
            <a:ext cx="24462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605" name="Google Shape;605;p31"/>
          <p:cNvSpPr txBox="1">
            <a:spLocks noGrp="1"/>
          </p:cNvSpPr>
          <p:nvPr>
            <p:ph type="subTitle" idx="13"/>
          </p:nvPr>
        </p:nvSpPr>
        <p:spPr>
          <a:xfrm>
            <a:off x="1822447" y="3901356"/>
            <a:ext cx="24462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606" name="Google Shape;606;p31"/>
          <p:cNvSpPr txBox="1">
            <a:spLocks noGrp="1"/>
          </p:cNvSpPr>
          <p:nvPr>
            <p:ph type="title" idx="14" hasCustomPrompt="1"/>
          </p:nvPr>
        </p:nvSpPr>
        <p:spPr>
          <a:xfrm>
            <a:off x="1366378" y="1415844"/>
            <a:ext cx="457200" cy="4572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4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607" name="Google Shape;607;p31"/>
          <p:cNvSpPr txBox="1">
            <a:spLocks noGrp="1"/>
          </p:cNvSpPr>
          <p:nvPr>
            <p:ph type="title" idx="15" hasCustomPrompt="1"/>
          </p:nvPr>
        </p:nvSpPr>
        <p:spPr>
          <a:xfrm>
            <a:off x="1366378" y="2037222"/>
            <a:ext cx="457200" cy="4572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4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608" name="Google Shape;608;p31"/>
          <p:cNvSpPr txBox="1">
            <a:spLocks noGrp="1"/>
          </p:cNvSpPr>
          <p:nvPr>
            <p:ph type="title" idx="16" hasCustomPrompt="1"/>
          </p:nvPr>
        </p:nvSpPr>
        <p:spPr>
          <a:xfrm>
            <a:off x="1366378" y="2658600"/>
            <a:ext cx="457200" cy="4572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4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609" name="Google Shape;609;p31"/>
          <p:cNvSpPr txBox="1">
            <a:spLocks noGrp="1"/>
          </p:cNvSpPr>
          <p:nvPr>
            <p:ph type="title" idx="17" hasCustomPrompt="1"/>
          </p:nvPr>
        </p:nvSpPr>
        <p:spPr>
          <a:xfrm>
            <a:off x="1366378" y="3279978"/>
            <a:ext cx="457200" cy="4572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4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610" name="Google Shape;610;p31"/>
          <p:cNvSpPr txBox="1">
            <a:spLocks noGrp="1"/>
          </p:cNvSpPr>
          <p:nvPr>
            <p:ph type="title" idx="18" hasCustomPrompt="1"/>
          </p:nvPr>
        </p:nvSpPr>
        <p:spPr>
          <a:xfrm>
            <a:off x="1366378" y="3901356"/>
            <a:ext cx="457200" cy="4572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4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611" name="Google Shape;611;p31"/>
          <p:cNvSpPr txBox="1">
            <a:spLocks noGrp="1"/>
          </p:cNvSpPr>
          <p:nvPr>
            <p:ph type="title" idx="19" hasCustomPrompt="1"/>
          </p:nvPr>
        </p:nvSpPr>
        <p:spPr>
          <a:xfrm>
            <a:off x="4874222" y="1415844"/>
            <a:ext cx="457200" cy="4572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4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612" name="Google Shape;612;p31"/>
          <p:cNvSpPr txBox="1">
            <a:spLocks noGrp="1"/>
          </p:cNvSpPr>
          <p:nvPr>
            <p:ph type="title" idx="20" hasCustomPrompt="1"/>
          </p:nvPr>
        </p:nvSpPr>
        <p:spPr>
          <a:xfrm>
            <a:off x="4874222" y="2037222"/>
            <a:ext cx="457200" cy="4572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4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613" name="Google Shape;613;p31"/>
          <p:cNvSpPr txBox="1">
            <a:spLocks noGrp="1"/>
          </p:cNvSpPr>
          <p:nvPr>
            <p:ph type="title" idx="21" hasCustomPrompt="1"/>
          </p:nvPr>
        </p:nvSpPr>
        <p:spPr>
          <a:xfrm>
            <a:off x="4874222" y="2658600"/>
            <a:ext cx="457200" cy="4572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4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614" name="Google Shape;614;p31"/>
          <p:cNvSpPr txBox="1">
            <a:spLocks noGrp="1"/>
          </p:cNvSpPr>
          <p:nvPr>
            <p:ph type="title" idx="22" hasCustomPrompt="1"/>
          </p:nvPr>
        </p:nvSpPr>
        <p:spPr>
          <a:xfrm>
            <a:off x="4874222" y="3279978"/>
            <a:ext cx="457200" cy="4572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4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
        <p:nvSpPr>
          <p:cNvPr id="615" name="Google Shape;615;p31"/>
          <p:cNvSpPr txBox="1">
            <a:spLocks noGrp="1"/>
          </p:cNvSpPr>
          <p:nvPr>
            <p:ph type="title" idx="23" hasCustomPrompt="1"/>
          </p:nvPr>
        </p:nvSpPr>
        <p:spPr>
          <a:xfrm>
            <a:off x="4874222" y="3901356"/>
            <a:ext cx="457200" cy="4572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1800"/>
              <a:buNone/>
              <a:defRPr sz="1400">
                <a:solidFill>
                  <a:schemeClr val="dk1"/>
                </a:solidFill>
              </a:defRPr>
            </a:lvl1pPr>
            <a:lvl2pPr lvl="1" algn="ctr" rtl="0">
              <a:spcBef>
                <a:spcPts val="0"/>
              </a:spcBef>
              <a:spcAft>
                <a:spcPts val="0"/>
              </a:spcAft>
              <a:buClr>
                <a:schemeClr val="dk1"/>
              </a:buClr>
              <a:buSzPts val="1800"/>
              <a:buNone/>
              <a:defRPr sz="1800">
                <a:solidFill>
                  <a:schemeClr val="dk1"/>
                </a:solidFill>
              </a:defRPr>
            </a:lvl2pPr>
            <a:lvl3pPr lvl="2" algn="ctr" rtl="0">
              <a:spcBef>
                <a:spcPts val="0"/>
              </a:spcBef>
              <a:spcAft>
                <a:spcPts val="0"/>
              </a:spcAft>
              <a:buClr>
                <a:schemeClr val="dk1"/>
              </a:buClr>
              <a:buSzPts val="1800"/>
              <a:buNone/>
              <a:defRPr sz="1800">
                <a:solidFill>
                  <a:schemeClr val="dk1"/>
                </a:solidFill>
              </a:defRPr>
            </a:lvl3pPr>
            <a:lvl4pPr lvl="3" algn="ctr" rtl="0">
              <a:spcBef>
                <a:spcPts val="0"/>
              </a:spcBef>
              <a:spcAft>
                <a:spcPts val="0"/>
              </a:spcAft>
              <a:buClr>
                <a:schemeClr val="dk1"/>
              </a:buClr>
              <a:buSzPts val="1800"/>
              <a:buNone/>
              <a:defRPr sz="1800">
                <a:solidFill>
                  <a:schemeClr val="dk1"/>
                </a:solidFill>
              </a:defRPr>
            </a:lvl4pPr>
            <a:lvl5pPr lvl="4" algn="ctr" rtl="0">
              <a:spcBef>
                <a:spcPts val="0"/>
              </a:spcBef>
              <a:spcAft>
                <a:spcPts val="0"/>
              </a:spcAft>
              <a:buClr>
                <a:schemeClr val="dk1"/>
              </a:buClr>
              <a:buSzPts val="1800"/>
              <a:buNone/>
              <a:defRPr sz="1800">
                <a:solidFill>
                  <a:schemeClr val="dk1"/>
                </a:solidFill>
              </a:defRPr>
            </a:lvl5pPr>
            <a:lvl6pPr lvl="5" algn="ctr" rtl="0">
              <a:spcBef>
                <a:spcPts val="0"/>
              </a:spcBef>
              <a:spcAft>
                <a:spcPts val="0"/>
              </a:spcAft>
              <a:buClr>
                <a:schemeClr val="dk1"/>
              </a:buClr>
              <a:buSzPts val="1800"/>
              <a:buNone/>
              <a:defRPr sz="1800">
                <a:solidFill>
                  <a:schemeClr val="dk1"/>
                </a:solidFill>
              </a:defRPr>
            </a:lvl6pPr>
            <a:lvl7pPr lvl="6" algn="ctr" rtl="0">
              <a:spcBef>
                <a:spcPts val="0"/>
              </a:spcBef>
              <a:spcAft>
                <a:spcPts val="0"/>
              </a:spcAft>
              <a:buClr>
                <a:schemeClr val="dk1"/>
              </a:buClr>
              <a:buSzPts val="1800"/>
              <a:buNone/>
              <a:defRPr sz="1800">
                <a:solidFill>
                  <a:schemeClr val="dk1"/>
                </a:solidFill>
              </a:defRPr>
            </a:lvl7pPr>
            <a:lvl8pPr lvl="7" algn="ctr" rtl="0">
              <a:spcBef>
                <a:spcPts val="0"/>
              </a:spcBef>
              <a:spcAft>
                <a:spcPts val="0"/>
              </a:spcAft>
              <a:buClr>
                <a:schemeClr val="dk1"/>
              </a:buClr>
              <a:buSzPts val="1800"/>
              <a:buNone/>
              <a:defRPr sz="1800">
                <a:solidFill>
                  <a:schemeClr val="dk1"/>
                </a:solidFill>
              </a:defRPr>
            </a:lvl8pPr>
            <a:lvl9pPr lvl="8" algn="ctr" rtl="0">
              <a:spcBef>
                <a:spcPts val="0"/>
              </a:spcBef>
              <a:spcAft>
                <a:spcPts val="0"/>
              </a:spcAft>
              <a:buClr>
                <a:schemeClr val="dk1"/>
              </a:buClr>
              <a:buSzPts val="1800"/>
              <a:buNone/>
              <a:defRPr sz="1800">
                <a:solidFill>
                  <a:schemeClr val="dk1"/>
                </a:solidFill>
              </a:defRPr>
            </a:lvl9pPr>
          </a:lstStyle>
          <a:p>
            <a:r>
              <a:t>xx%</a:t>
            </a: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ext">
  <p:cSld name="CUSTOM_1_1_1">
    <p:spTree>
      <p:nvGrpSpPr>
        <p:cNvPr id="1" name="Shape 616"/>
        <p:cNvGrpSpPr/>
        <p:nvPr/>
      </p:nvGrpSpPr>
      <p:grpSpPr>
        <a:xfrm>
          <a:off x="0" y="0"/>
          <a:ext cx="0" cy="0"/>
          <a:chOff x="0" y="0"/>
          <a:chExt cx="0" cy="0"/>
        </a:xfrm>
      </p:grpSpPr>
      <p:pic>
        <p:nvPicPr>
          <p:cNvPr id="617" name="Google Shape;617;p32"/>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618" name="Google Shape;618;p32"/>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9" name="Google Shape;619;p32"/>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620" name="Google Shape;620;p32"/>
          <p:cNvCxnSpPr>
            <a:endCxn id="621"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622" name="Google Shape;622;p32"/>
          <p:cNvCxnSpPr>
            <a:stCxn id="623" idx="2"/>
            <a:endCxn id="621"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624" name="Google Shape;624;p32"/>
          <p:cNvCxnSpPr>
            <a:endCxn id="625"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626" name="Google Shape;626;p32"/>
          <p:cNvCxnSpPr>
            <a:stCxn id="627" idx="2"/>
            <a:endCxn id="625"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628" name="Google Shape;628;p32"/>
          <p:cNvCxnSpPr>
            <a:stCxn id="627" idx="2"/>
            <a:endCxn id="623"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629" name="Google Shape;629;p32"/>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2"/>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2"/>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2"/>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2"/>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2"/>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2"/>
          <p:cNvSpPr txBox="1">
            <a:spLocks noGrp="1"/>
          </p:cNvSpPr>
          <p:nvPr>
            <p:ph type="title"/>
          </p:nvPr>
        </p:nvSpPr>
        <p:spPr>
          <a:xfrm>
            <a:off x="1329250" y="2814813"/>
            <a:ext cx="3031800" cy="1319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500"/>
              <a:buNone/>
              <a:defRPr sz="2500"/>
            </a:lvl1pPr>
            <a:lvl2pPr lvl="1" rtl="0">
              <a:lnSpc>
                <a:spcPct val="100000"/>
              </a:lnSpc>
              <a:spcBef>
                <a:spcPts val="0"/>
              </a:spcBef>
              <a:spcAft>
                <a:spcPts val="0"/>
              </a:spcAft>
              <a:buSzPts val="2800"/>
              <a:buNone/>
              <a:defRPr/>
            </a:lvl2pPr>
            <a:lvl3pPr lvl="2" rtl="0">
              <a:lnSpc>
                <a:spcPct val="100000"/>
              </a:lnSpc>
              <a:spcBef>
                <a:spcPts val="0"/>
              </a:spcBef>
              <a:spcAft>
                <a:spcPts val="0"/>
              </a:spcAft>
              <a:buSzPts val="2800"/>
              <a:buNone/>
              <a:defRPr/>
            </a:lvl3pPr>
            <a:lvl4pPr lvl="3" rtl="0">
              <a:lnSpc>
                <a:spcPct val="100000"/>
              </a:lnSpc>
              <a:spcBef>
                <a:spcPts val="0"/>
              </a:spcBef>
              <a:spcAft>
                <a:spcPts val="0"/>
              </a:spcAft>
              <a:buSzPts val="2800"/>
              <a:buNone/>
              <a:defRPr/>
            </a:lvl4pPr>
            <a:lvl5pPr lvl="4" rtl="0">
              <a:lnSpc>
                <a:spcPct val="100000"/>
              </a:lnSpc>
              <a:spcBef>
                <a:spcPts val="0"/>
              </a:spcBef>
              <a:spcAft>
                <a:spcPts val="0"/>
              </a:spcAft>
              <a:buSzPts val="2800"/>
              <a:buNone/>
              <a:defRPr/>
            </a:lvl5pPr>
            <a:lvl6pPr lvl="5" rtl="0">
              <a:lnSpc>
                <a:spcPct val="100000"/>
              </a:lnSpc>
              <a:spcBef>
                <a:spcPts val="0"/>
              </a:spcBef>
              <a:spcAft>
                <a:spcPts val="0"/>
              </a:spcAft>
              <a:buSzPts val="2800"/>
              <a:buNone/>
              <a:defRPr/>
            </a:lvl6pPr>
            <a:lvl7pPr lvl="6" rtl="0">
              <a:lnSpc>
                <a:spcPct val="100000"/>
              </a:lnSpc>
              <a:spcBef>
                <a:spcPts val="0"/>
              </a:spcBef>
              <a:spcAft>
                <a:spcPts val="0"/>
              </a:spcAft>
              <a:buSzPts val="2800"/>
              <a:buNone/>
              <a:defRPr/>
            </a:lvl7pPr>
            <a:lvl8pPr lvl="7" rtl="0">
              <a:lnSpc>
                <a:spcPct val="100000"/>
              </a:lnSpc>
              <a:spcBef>
                <a:spcPts val="0"/>
              </a:spcBef>
              <a:spcAft>
                <a:spcPts val="0"/>
              </a:spcAft>
              <a:buSzPts val="2800"/>
              <a:buNone/>
              <a:defRPr/>
            </a:lvl8pPr>
            <a:lvl9pPr lvl="8" rtl="0">
              <a:lnSpc>
                <a:spcPct val="100000"/>
              </a:lnSpc>
              <a:spcBef>
                <a:spcPts val="0"/>
              </a:spcBef>
              <a:spcAft>
                <a:spcPts val="0"/>
              </a:spcAft>
              <a:buSzPts val="2800"/>
              <a:buNone/>
              <a:defRPr/>
            </a:lvl9pPr>
          </a:lstStyle>
          <a:p>
            <a:endParaRPr/>
          </a:p>
        </p:txBody>
      </p:sp>
      <p:sp>
        <p:nvSpPr>
          <p:cNvPr id="632" name="Google Shape;632;p32"/>
          <p:cNvSpPr txBox="1">
            <a:spLocks noGrp="1"/>
          </p:cNvSpPr>
          <p:nvPr>
            <p:ph type="subTitle" idx="1"/>
          </p:nvPr>
        </p:nvSpPr>
        <p:spPr>
          <a:xfrm>
            <a:off x="4513875" y="2814813"/>
            <a:ext cx="3612300" cy="13191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Darker Grotesque Medium"/>
              <a:buNone/>
              <a:defRPr/>
            </a:lvl1pPr>
            <a:lvl2pPr lvl="1" algn="ctr" rtl="0">
              <a:lnSpc>
                <a:spcPct val="100000"/>
              </a:lnSpc>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algn="ctr" rtl="0">
              <a:lnSpc>
                <a:spcPct val="100000"/>
              </a:lnSpc>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algn="ctr" rtl="0">
              <a:lnSpc>
                <a:spcPct val="100000"/>
              </a:lnSpc>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algn="ctr" rtl="0">
              <a:lnSpc>
                <a:spcPct val="100000"/>
              </a:lnSpc>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algn="ctr" rtl="0">
              <a:lnSpc>
                <a:spcPct val="100000"/>
              </a:lnSpc>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algn="ctr" rtl="0">
              <a:lnSpc>
                <a:spcPct val="100000"/>
              </a:lnSpc>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algn="ctr" rtl="0">
              <a:lnSpc>
                <a:spcPct val="100000"/>
              </a:lnSpc>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algn="ctr" rtl="0">
              <a:lnSpc>
                <a:spcPct val="100000"/>
              </a:lnSpc>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ext 1">
  <p:cSld name="CUSTOM_1_1_1_1">
    <p:spTree>
      <p:nvGrpSpPr>
        <p:cNvPr id="1" name="Shape 633"/>
        <p:cNvGrpSpPr/>
        <p:nvPr/>
      </p:nvGrpSpPr>
      <p:grpSpPr>
        <a:xfrm>
          <a:off x="0" y="0"/>
          <a:ext cx="0" cy="0"/>
          <a:chOff x="0" y="0"/>
          <a:chExt cx="0" cy="0"/>
        </a:xfrm>
      </p:grpSpPr>
      <p:pic>
        <p:nvPicPr>
          <p:cNvPr id="634" name="Google Shape;634;p33"/>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635" name="Google Shape;635;p33"/>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6" name="Google Shape;636;p33"/>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637" name="Google Shape;637;p33"/>
          <p:cNvCxnSpPr>
            <a:endCxn id="638"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639" name="Google Shape;639;p33"/>
          <p:cNvCxnSpPr>
            <a:stCxn id="640" idx="2"/>
            <a:endCxn id="638"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641" name="Google Shape;641;p33"/>
          <p:cNvCxnSpPr>
            <a:endCxn id="642"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643" name="Google Shape;643;p33"/>
          <p:cNvCxnSpPr>
            <a:stCxn id="644" idx="2"/>
            <a:endCxn id="642"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645" name="Google Shape;645;p33"/>
          <p:cNvCxnSpPr>
            <a:stCxn id="644" idx="2"/>
            <a:endCxn id="640"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646" name="Google Shape;646;p33"/>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3"/>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txBox="1">
            <a:spLocks noGrp="1"/>
          </p:cNvSpPr>
          <p:nvPr>
            <p:ph type="title"/>
          </p:nvPr>
        </p:nvSpPr>
        <p:spPr>
          <a:xfrm>
            <a:off x="4470588" y="1793350"/>
            <a:ext cx="3190200" cy="94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1800"/>
            </a:lvl1pPr>
            <a:lvl2pPr lvl="1" rtl="0">
              <a:lnSpc>
                <a:spcPct val="100000"/>
              </a:lnSpc>
              <a:spcBef>
                <a:spcPts val="0"/>
              </a:spcBef>
              <a:spcAft>
                <a:spcPts val="0"/>
              </a:spcAft>
              <a:buSzPts val="2800"/>
              <a:buNone/>
              <a:defRPr/>
            </a:lvl2pPr>
            <a:lvl3pPr lvl="2" rtl="0">
              <a:lnSpc>
                <a:spcPct val="100000"/>
              </a:lnSpc>
              <a:spcBef>
                <a:spcPts val="0"/>
              </a:spcBef>
              <a:spcAft>
                <a:spcPts val="0"/>
              </a:spcAft>
              <a:buSzPts val="2800"/>
              <a:buNone/>
              <a:defRPr/>
            </a:lvl3pPr>
            <a:lvl4pPr lvl="3" rtl="0">
              <a:lnSpc>
                <a:spcPct val="100000"/>
              </a:lnSpc>
              <a:spcBef>
                <a:spcPts val="0"/>
              </a:spcBef>
              <a:spcAft>
                <a:spcPts val="0"/>
              </a:spcAft>
              <a:buSzPts val="2800"/>
              <a:buNone/>
              <a:defRPr/>
            </a:lvl4pPr>
            <a:lvl5pPr lvl="4" rtl="0">
              <a:lnSpc>
                <a:spcPct val="100000"/>
              </a:lnSpc>
              <a:spcBef>
                <a:spcPts val="0"/>
              </a:spcBef>
              <a:spcAft>
                <a:spcPts val="0"/>
              </a:spcAft>
              <a:buSzPts val="2800"/>
              <a:buNone/>
              <a:defRPr/>
            </a:lvl5pPr>
            <a:lvl6pPr lvl="5" rtl="0">
              <a:lnSpc>
                <a:spcPct val="100000"/>
              </a:lnSpc>
              <a:spcBef>
                <a:spcPts val="0"/>
              </a:spcBef>
              <a:spcAft>
                <a:spcPts val="0"/>
              </a:spcAft>
              <a:buSzPts val="2800"/>
              <a:buNone/>
              <a:defRPr/>
            </a:lvl6pPr>
            <a:lvl7pPr lvl="6" rtl="0">
              <a:lnSpc>
                <a:spcPct val="100000"/>
              </a:lnSpc>
              <a:spcBef>
                <a:spcPts val="0"/>
              </a:spcBef>
              <a:spcAft>
                <a:spcPts val="0"/>
              </a:spcAft>
              <a:buSzPts val="2800"/>
              <a:buNone/>
              <a:defRPr/>
            </a:lvl7pPr>
            <a:lvl8pPr lvl="7" rtl="0">
              <a:lnSpc>
                <a:spcPct val="100000"/>
              </a:lnSpc>
              <a:spcBef>
                <a:spcPts val="0"/>
              </a:spcBef>
              <a:spcAft>
                <a:spcPts val="0"/>
              </a:spcAft>
              <a:buSzPts val="2800"/>
              <a:buNone/>
              <a:defRPr/>
            </a:lvl8pPr>
            <a:lvl9pPr lvl="8" rtl="0">
              <a:lnSpc>
                <a:spcPct val="100000"/>
              </a:lnSpc>
              <a:spcBef>
                <a:spcPts val="0"/>
              </a:spcBef>
              <a:spcAft>
                <a:spcPts val="0"/>
              </a:spcAft>
              <a:buSzPts val="2800"/>
              <a:buNone/>
              <a:defRPr/>
            </a:lvl9pPr>
          </a:lstStyle>
          <a:p>
            <a:endParaRPr/>
          </a:p>
        </p:txBody>
      </p:sp>
      <p:sp>
        <p:nvSpPr>
          <p:cNvPr id="649" name="Google Shape;649;p33"/>
          <p:cNvSpPr txBox="1">
            <a:spLocks noGrp="1"/>
          </p:cNvSpPr>
          <p:nvPr>
            <p:ph type="subTitle" idx="1"/>
          </p:nvPr>
        </p:nvSpPr>
        <p:spPr>
          <a:xfrm>
            <a:off x="4471038" y="2734750"/>
            <a:ext cx="3189300" cy="9414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Darker Grotesque Medium"/>
              <a:buNone/>
              <a:defRPr/>
            </a:lvl1pPr>
            <a:lvl2pPr lvl="1" algn="ctr" rtl="0">
              <a:lnSpc>
                <a:spcPct val="100000"/>
              </a:lnSpc>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2pPr>
            <a:lvl3pPr lvl="2" algn="ctr" rtl="0">
              <a:lnSpc>
                <a:spcPct val="100000"/>
              </a:lnSpc>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3pPr>
            <a:lvl4pPr lvl="3" algn="ctr" rtl="0">
              <a:lnSpc>
                <a:spcPct val="100000"/>
              </a:lnSpc>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4pPr>
            <a:lvl5pPr lvl="4" algn="ctr" rtl="0">
              <a:lnSpc>
                <a:spcPct val="100000"/>
              </a:lnSpc>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5pPr>
            <a:lvl6pPr lvl="5" algn="ctr" rtl="0">
              <a:lnSpc>
                <a:spcPct val="100000"/>
              </a:lnSpc>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6pPr>
            <a:lvl7pPr lvl="6" algn="ctr" rtl="0">
              <a:lnSpc>
                <a:spcPct val="100000"/>
              </a:lnSpc>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7pPr>
            <a:lvl8pPr lvl="7" algn="ctr" rtl="0">
              <a:lnSpc>
                <a:spcPct val="100000"/>
              </a:lnSpc>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8pPr>
            <a:lvl9pPr lvl="8" algn="ctr" rtl="0">
              <a:lnSpc>
                <a:spcPct val="100000"/>
              </a:lnSpc>
              <a:spcBef>
                <a:spcPts val="0"/>
              </a:spcBef>
              <a:spcAft>
                <a:spcPts val="0"/>
              </a:spcAft>
              <a:buSzPts val="1400"/>
              <a:buFont typeface="Darker Grotesque Medium"/>
              <a:buNone/>
              <a:defRPr>
                <a:latin typeface="Darker Grotesque Medium"/>
                <a:ea typeface="Darker Grotesque Medium"/>
                <a:cs typeface="Darker Grotesque Medium"/>
                <a:sym typeface="Darker Grotesque Medium"/>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ext 2">
  <p:cSld name="CUSTOM_1_1_1_1_1">
    <p:spTree>
      <p:nvGrpSpPr>
        <p:cNvPr id="1" name="Shape 650"/>
        <p:cNvGrpSpPr/>
        <p:nvPr/>
      </p:nvGrpSpPr>
      <p:grpSpPr>
        <a:xfrm>
          <a:off x="0" y="0"/>
          <a:ext cx="0" cy="0"/>
          <a:chOff x="0" y="0"/>
          <a:chExt cx="0" cy="0"/>
        </a:xfrm>
      </p:grpSpPr>
      <p:pic>
        <p:nvPicPr>
          <p:cNvPr id="651" name="Google Shape;651;p34"/>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652" name="Google Shape;652;p34"/>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3" name="Google Shape;653;p34"/>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654" name="Google Shape;654;p34"/>
          <p:cNvCxnSpPr>
            <a:endCxn id="655"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656" name="Google Shape;656;p34"/>
          <p:cNvCxnSpPr>
            <a:stCxn id="657" idx="2"/>
            <a:endCxn id="655"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658" name="Google Shape;658;p34"/>
          <p:cNvCxnSpPr>
            <a:endCxn id="659"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660" name="Google Shape;660;p34"/>
          <p:cNvCxnSpPr>
            <a:stCxn id="661" idx="2"/>
            <a:endCxn id="659"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662" name="Google Shape;662;p34"/>
          <p:cNvCxnSpPr>
            <a:stCxn id="661" idx="2"/>
            <a:endCxn id="657"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663" name="Google Shape;663;p34"/>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4"/>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4"/>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4"/>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4"/>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4"/>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4"/>
          <p:cNvSpPr txBox="1">
            <a:spLocks noGrp="1"/>
          </p:cNvSpPr>
          <p:nvPr>
            <p:ph type="title"/>
          </p:nvPr>
        </p:nvSpPr>
        <p:spPr>
          <a:xfrm>
            <a:off x="1654242" y="1881165"/>
            <a:ext cx="2659800" cy="328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6" name="Google Shape;666;p34"/>
          <p:cNvSpPr txBox="1">
            <a:spLocks noGrp="1"/>
          </p:cNvSpPr>
          <p:nvPr>
            <p:ph type="subTitle" idx="1"/>
          </p:nvPr>
        </p:nvSpPr>
        <p:spPr>
          <a:xfrm>
            <a:off x="1654242" y="2209905"/>
            <a:ext cx="2659800" cy="1052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Font typeface="Rubik"/>
              <a:buNone/>
              <a:defRPr sz="1400"/>
            </a:lvl1pPr>
            <a:lvl2pPr lvl="1" rtl="0">
              <a:lnSpc>
                <a:spcPct val="100000"/>
              </a:lnSpc>
              <a:spcBef>
                <a:spcPts val="0"/>
              </a:spcBef>
              <a:spcAft>
                <a:spcPts val="0"/>
              </a:spcAft>
              <a:buSzPts val="1400"/>
              <a:buFont typeface="Rubik"/>
              <a:buNone/>
              <a:defRPr>
                <a:latin typeface="Rubik"/>
                <a:ea typeface="Rubik"/>
                <a:cs typeface="Rubik"/>
                <a:sym typeface="Rubik"/>
              </a:defRPr>
            </a:lvl2pPr>
            <a:lvl3pPr lvl="2" rtl="0">
              <a:lnSpc>
                <a:spcPct val="100000"/>
              </a:lnSpc>
              <a:spcBef>
                <a:spcPts val="0"/>
              </a:spcBef>
              <a:spcAft>
                <a:spcPts val="0"/>
              </a:spcAft>
              <a:buSzPts val="1400"/>
              <a:buFont typeface="Rubik"/>
              <a:buNone/>
              <a:defRPr>
                <a:latin typeface="Rubik"/>
                <a:ea typeface="Rubik"/>
                <a:cs typeface="Rubik"/>
                <a:sym typeface="Rubik"/>
              </a:defRPr>
            </a:lvl3pPr>
            <a:lvl4pPr lvl="3" rtl="0">
              <a:lnSpc>
                <a:spcPct val="100000"/>
              </a:lnSpc>
              <a:spcBef>
                <a:spcPts val="0"/>
              </a:spcBef>
              <a:spcAft>
                <a:spcPts val="0"/>
              </a:spcAft>
              <a:buSzPts val="1400"/>
              <a:buFont typeface="Rubik"/>
              <a:buNone/>
              <a:defRPr>
                <a:latin typeface="Rubik"/>
                <a:ea typeface="Rubik"/>
                <a:cs typeface="Rubik"/>
                <a:sym typeface="Rubik"/>
              </a:defRPr>
            </a:lvl4pPr>
            <a:lvl5pPr lvl="4" rtl="0">
              <a:lnSpc>
                <a:spcPct val="100000"/>
              </a:lnSpc>
              <a:spcBef>
                <a:spcPts val="0"/>
              </a:spcBef>
              <a:spcAft>
                <a:spcPts val="0"/>
              </a:spcAft>
              <a:buSzPts val="1400"/>
              <a:buFont typeface="Rubik"/>
              <a:buNone/>
              <a:defRPr>
                <a:latin typeface="Rubik"/>
                <a:ea typeface="Rubik"/>
                <a:cs typeface="Rubik"/>
                <a:sym typeface="Rubik"/>
              </a:defRPr>
            </a:lvl5pPr>
            <a:lvl6pPr lvl="5" rtl="0">
              <a:lnSpc>
                <a:spcPct val="100000"/>
              </a:lnSpc>
              <a:spcBef>
                <a:spcPts val="0"/>
              </a:spcBef>
              <a:spcAft>
                <a:spcPts val="0"/>
              </a:spcAft>
              <a:buSzPts val="1400"/>
              <a:buFont typeface="Rubik"/>
              <a:buNone/>
              <a:defRPr>
                <a:latin typeface="Rubik"/>
                <a:ea typeface="Rubik"/>
                <a:cs typeface="Rubik"/>
                <a:sym typeface="Rubik"/>
              </a:defRPr>
            </a:lvl6pPr>
            <a:lvl7pPr lvl="6" rtl="0">
              <a:lnSpc>
                <a:spcPct val="100000"/>
              </a:lnSpc>
              <a:spcBef>
                <a:spcPts val="0"/>
              </a:spcBef>
              <a:spcAft>
                <a:spcPts val="0"/>
              </a:spcAft>
              <a:buSzPts val="1400"/>
              <a:buFont typeface="Rubik"/>
              <a:buNone/>
              <a:defRPr>
                <a:latin typeface="Rubik"/>
                <a:ea typeface="Rubik"/>
                <a:cs typeface="Rubik"/>
                <a:sym typeface="Rubik"/>
              </a:defRPr>
            </a:lvl7pPr>
            <a:lvl8pPr lvl="7" rtl="0">
              <a:lnSpc>
                <a:spcPct val="100000"/>
              </a:lnSpc>
              <a:spcBef>
                <a:spcPts val="0"/>
              </a:spcBef>
              <a:spcAft>
                <a:spcPts val="0"/>
              </a:spcAft>
              <a:buSzPts val="1400"/>
              <a:buFont typeface="Rubik"/>
              <a:buNone/>
              <a:defRPr>
                <a:latin typeface="Rubik"/>
                <a:ea typeface="Rubik"/>
                <a:cs typeface="Rubik"/>
                <a:sym typeface="Rubik"/>
              </a:defRPr>
            </a:lvl8pPr>
            <a:lvl9pPr lvl="8" rtl="0">
              <a:lnSpc>
                <a:spcPct val="100000"/>
              </a:lnSpc>
              <a:spcBef>
                <a:spcPts val="0"/>
              </a:spcBef>
              <a:spcAft>
                <a:spcPts val="0"/>
              </a:spcAft>
              <a:buSzPts val="1400"/>
              <a:buFont typeface="Rubik"/>
              <a:buNone/>
              <a:defRPr>
                <a:latin typeface="Rubik"/>
                <a:ea typeface="Rubik"/>
                <a:cs typeface="Rubik"/>
                <a:sym typeface="Rubik"/>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text 3">
  <p:cSld name="CUSTOM_1_1_1_1_1_2">
    <p:spTree>
      <p:nvGrpSpPr>
        <p:cNvPr id="1" name="Shape 667"/>
        <p:cNvGrpSpPr/>
        <p:nvPr/>
      </p:nvGrpSpPr>
      <p:grpSpPr>
        <a:xfrm>
          <a:off x="0" y="0"/>
          <a:ext cx="0" cy="0"/>
          <a:chOff x="0" y="0"/>
          <a:chExt cx="0" cy="0"/>
        </a:xfrm>
      </p:grpSpPr>
      <p:pic>
        <p:nvPicPr>
          <p:cNvPr id="668" name="Google Shape;668;p35"/>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669" name="Google Shape;669;p35"/>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0" name="Google Shape;670;p35"/>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671" name="Google Shape;671;p35"/>
          <p:cNvCxnSpPr>
            <a:endCxn id="672"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673" name="Google Shape;673;p35"/>
          <p:cNvCxnSpPr>
            <a:stCxn id="674" idx="2"/>
            <a:endCxn id="672"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675" name="Google Shape;675;p35"/>
          <p:cNvCxnSpPr>
            <a:endCxn id="676"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677" name="Google Shape;677;p35"/>
          <p:cNvCxnSpPr>
            <a:stCxn id="678" idx="2"/>
            <a:endCxn id="676"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679" name="Google Shape;679;p35"/>
          <p:cNvCxnSpPr>
            <a:stCxn id="678" idx="2"/>
            <a:endCxn id="674"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680" name="Google Shape;680;p35"/>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5"/>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5"/>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5"/>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5"/>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5"/>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5"/>
          <p:cNvSpPr txBox="1">
            <a:spLocks noGrp="1"/>
          </p:cNvSpPr>
          <p:nvPr>
            <p:ph type="subTitle" idx="1"/>
          </p:nvPr>
        </p:nvSpPr>
        <p:spPr>
          <a:xfrm>
            <a:off x="2759325" y="1066225"/>
            <a:ext cx="3625800" cy="4605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83" name="Google Shape;683;p35"/>
          <p:cNvSpPr txBox="1">
            <a:spLocks noGrp="1"/>
          </p:cNvSpPr>
          <p:nvPr>
            <p:ph type="subTitle" idx="2"/>
          </p:nvPr>
        </p:nvSpPr>
        <p:spPr>
          <a:xfrm>
            <a:off x="1116875" y="1519350"/>
            <a:ext cx="5925600" cy="30843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684" name="Google Shape;684;p35"/>
          <p:cNvSpPr txBox="1">
            <a:spLocks noGrp="1"/>
          </p:cNvSpPr>
          <p:nvPr>
            <p:ph type="title"/>
          </p:nvPr>
        </p:nvSpPr>
        <p:spPr>
          <a:xfrm>
            <a:off x="876375" y="540000"/>
            <a:ext cx="73917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ext 4">
  <p:cSld name="CUSTOM_1_1_1_1_1_2_1">
    <p:spTree>
      <p:nvGrpSpPr>
        <p:cNvPr id="1" name="Shape 685"/>
        <p:cNvGrpSpPr/>
        <p:nvPr/>
      </p:nvGrpSpPr>
      <p:grpSpPr>
        <a:xfrm>
          <a:off x="0" y="0"/>
          <a:ext cx="0" cy="0"/>
          <a:chOff x="0" y="0"/>
          <a:chExt cx="0" cy="0"/>
        </a:xfrm>
      </p:grpSpPr>
      <p:pic>
        <p:nvPicPr>
          <p:cNvPr id="686" name="Google Shape;686;p36"/>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687" name="Google Shape;687;p36"/>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8" name="Google Shape;688;p36"/>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689" name="Google Shape;689;p36"/>
          <p:cNvCxnSpPr>
            <a:endCxn id="690"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691" name="Google Shape;691;p36"/>
          <p:cNvCxnSpPr>
            <a:stCxn id="692" idx="2"/>
            <a:endCxn id="690"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693" name="Google Shape;693;p36"/>
          <p:cNvCxnSpPr>
            <a:endCxn id="694"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695" name="Google Shape;695;p36"/>
          <p:cNvCxnSpPr>
            <a:stCxn id="696" idx="2"/>
            <a:endCxn id="694"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697" name="Google Shape;697;p36"/>
          <p:cNvCxnSpPr>
            <a:stCxn id="696" idx="2"/>
            <a:endCxn id="692"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698" name="Google Shape;698;p36"/>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6"/>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6"/>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6"/>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6"/>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6"/>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6"/>
          <p:cNvSpPr txBox="1">
            <a:spLocks noGrp="1"/>
          </p:cNvSpPr>
          <p:nvPr>
            <p:ph type="subTitle" idx="1"/>
          </p:nvPr>
        </p:nvSpPr>
        <p:spPr>
          <a:xfrm>
            <a:off x="2790350" y="1066225"/>
            <a:ext cx="3563700" cy="4605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01" name="Google Shape;701;p36"/>
          <p:cNvSpPr txBox="1">
            <a:spLocks noGrp="1"/>
          </p:cNvSpPr>
          <p:nvPr>
            <p:ph type="title"/>
          </p:nvPr>
        </p:nvSpPr>
        <p:spPr>
          <a:xfrm>
            <a:off x="876350" y="540000"/>
            <a:ext cx="7391700" cy="42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02" name="Google Shape;702;p36"/>
          <p:cNvSpPr txBox="1">
            <a:spLocks noGrp="1"/>
          </p:cNvSpPr>
          <p:nvPr>
            <p:ph type="subTitle" idx="2"/>
          </p:nvPr>
        </p:nvSpPr>
        <p:spPr>
          <a:xfrm>
            <a:off x="1116875" y="1519350"/>
            <a:ext cx="5925600" cy="30843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hanks">
  <p:cSld name="CUSTOM_1_1_1_1_1_1">
    <p:spTree>
      <p:nvGrpSpPr>
        <p:cNvPr id="1" name="Shape 703"/>
        <p:cNvGrpSpPr/>
        <p:nvPr/>
      </p:nvGrpSpPr>
      <p:grpSpPr>
        <a:xfrm>
          <a:off x="0" y="0"/>
          <a:ext cx="0" cy="0"/>
          <a:chOff x="0" y="0"/>
          <a:chExt cx="0" cy="0"/>
        </a:xfrm>
      </p:grpSpPr>
      <p:pic>
        <p:nvPicPr>
          <p:cNvPr id="704" name="Google Shape;704;p37"/>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705" name="Google Shape;705;p37"/>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6" name="Google Shape;706;p37"/>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707" name="Google Shape;707;p37"/>
          <p:cNvCxnSpPr>
            <a:endCxn id="708"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709" name="Google Shape;709;p37"/>
          <p:cNvCxnSpPr>
            <a:stCxn id="710" idx="2"/>
            <a:endCxn id="708"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711" name="Google Shape;711;p37"/>
          <p:cNvCxnSpPr>
            <a:endCxn id="712"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713" name="Google Shape;713;p37"/>
          <p:cNvCxnSpPr>
            <a:stCxn id="714" idx="2"/>
            <a:endCxn id="712"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715" name="Google Shape;715;p37"/>
          <p:cNvCxnSpPr>
            <a:stCxn id="714" idx="2"/>
            <a:endCxn id="710"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716" name="Google Shape;716;p37"/>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7"/>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7"/>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7"/>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7"/>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7"/>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7"/>
          <p:cNvSpPr txBox="1">
            <a:spLocks noGrp="1"/>
          </p:cNvSpPr>
          <p:nvPr>
            <p:ph type="ctrTitle"/>
          </p:nvPr>
        </p:nvSpPr>
        <p:spPr>
          <a:xfrm>
            <a:off x="2022150" y="699200"/>
            <a:ext cx="5099700" cy="921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2500"/>
              <a:buNone/>
              <a:defRPr sz="6500"/>
            </a:lvl1pPr>
            <a:lvl2pPr lvl="1" algn="ctr" rtl="0">
              <a:spcBef>
                <a:spcPts val="0"/>
              </a:spcBef>
              <a:spcAft>
                <a:spcPts val="0"/>
              </a:spcAft>
              <a:buClr>
                <a:schemeClr val="lt1"/>
              </a:buClr>
              <a:buSzPts val="2800"/>
              <a:buNone/>
              <a:defRPr>
                <a:solidFill>
                  <a:schemeClr val="lt1"/>
                </a:solidFill>
              </a:defRPr>
            </a:lvl2pPr>
            <a:lvl3pPr lvl="2" algn="ctr" rtl="0">
              <a:spcBef>
                <a:spcPts val="0"/>
              </a:spcBef>
              <a:spcAft>
                <a:spcPts val="0"/>
              </a:spcAft>
              <a:buClr>
                <a:schemeClr val="lt1"/>
              </a:buClr>
              <a:buSzPts val="2800"/>
              <a:buNone/>
              <a:defRPr>
                <a:solidFill>
                  <a:schemeClr val="lt1"/>
                </a:solidFill>
              </a:defRPr>
            </a:lvl3pPr>
            <a:lvl4pPr lvl="3" algn="ctr" rtl="0">
              <a:spcBef>
                <a:spcPts val="0"/>
              </a:spcBef>
              <a:spcAft>
                <a:spcPts val="0"/>
              </a:spcAft>
              <a:buClr>
                <a:schemeClr val="lt1"/>
              </a:buClr>
              <a:buSzPts val="2800"/>
              <a:buNone/>
              <a:defRPr>
                <a:solidFill>
                  <a:schemeClr val="lt1"/>
                </a:solidFill>
              </a:defRPr>
            </a:lvl4pPr>
            <a:lvl5pPr lvl="4" algn="ctr" rtl="0">
              <a:spcBef>
                <a:spcPts val="0"/>
              </a:spcBef>
              <a:spcAft>
                <a:spcPts val="0"/>
              </a:spcAft>
              <a:buClr>
                <a:schemeClr val="lt1"/>
              </a:buClr>
              <a:buSzPts val="2800"/>
              <a:buNone/>
              <a:defRPr>
                <a:solidFill>
                  <a:schemeClr val="lt1"/>
                </a:solidFill>
              </a:defRPr>
            </a:lvl5pPr>
            <a:lvl6pPr lvl="5" algn="ctr" rtl="0">
              <a:spcBef>
                <a:spcPts val="0"/>
              </a:spcBef>
              <a:spcAft>
                <a:spcPts val="0"/>
              </a:spcAft>
              <a:buClr>
                <a:schemeClr val="lt1"/>
              </a:buClr>
              <a:buSzPts val="2800"/>
              <a:buNone/>
              <a:defRPr>
                <a:solidFill>
                  <a:schemeClr val="lt1"/>
                </a:solidFill>
              </a:defRPr>
            </a:lvl6pPr>
            <a:lvl7pPr lvl="6" algn="ctr" rtl="0">
              <a:spcBef>
                <a:spcPts val="0"/>
              </a:spcBef>
              <a:spcAft>
                <a:spcPts val="0"/>
              </a:spcAft>
              <a:buClr>
                <a:schemeClr val="lt1"/>
              </a:buClr>
              <a:buSzPts val="2800"/>
              <a:buNone/>
              <a:defRPr>
                <a:solidFill>
                  <a:schemeClr val="lt1"/>
                </a:solidFill>
              </a:defRPr>
            </a:lvl7pPr>
            <a:lvl8pPr lvl="7" algn="ctr" rtl="0">
              <a:spcBef>
                <a:spcPts val="0"/>
              </a:spcBef>
              <a:spcAft>
                <a:spcPts val="0"/>
              </a:spcAft>
              <a:buClr>
                <a:schemeClr val="lt1"/>
              </a:buClr>
              <a:buSzPts val="2800"/>
              <a:buNone/>
              <a:defRPr>
                <a:solidFill>
                  <a:schemeClr val="lt1"/>
                </a:solidFill>
              </a:defRPr>
            </a:lvl8pPr>
            <a:lvl9pPr lvl="8" algn="ctr" rtl="0">
              <a:spcBef>
                <a:spcPts val="0"/>
              </a:spcBef>
              <a:spcAft>
                <a:spcPts val="0"/>
              </a:spcAft>
              <a:buClr>
                <a:schemeClr val="lt1"/>
              </a:buClr>
              <a:buSzPts val="2800"/>
              <a:buNone/>
              <a:defRPr>
                <a:solidFill>
                  <a:schemeClr val="lt1"/>
                </a:solidFill>
              </a:defRPr>
            </a:lvl9pPr>
          </a:lstStyle>
          <a:p>
            <a:endParaRPr/>
          </a:p>
        </p:txBody>
      </p:sp>
      <p:sp>
        <p:nvSpPr>
          <p:cNvPr id="719" name="Google Shape;719;p37"/>
          <p:cNvSpPr txBox="1">
            <a:spLocks noGrp="1"/>
          </p:cNvSpPr>
          <p:nvPr>
            <p:ph type="subTitle" idx="1"/>
          </p:nvPr>
        </p:nvSpPr>
        <p:spPr>
          <a:xfrm>
            <a:off x="2022150" y="1700624"/>
            <a:ext cx="5099700" cy="1296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Font typeface="Montserrat"/>
              <a:buNone/>
              <a:defRPr sz="1800">
                <a:latin typeface="Montserrat"/>
                <a:ea typeface="Montserrat"/>
                <a:cs typeface="Montserrat"/>
                <a:sym typeface="Montserrat"/>
              </a:defRPr>
            </a:lvl1pPr>
            <a:lvl2pPr lvl="1" rtl="0">
              <a:spcBef>
                <a:spcPts val="0"/>
              </a:spcBef>
              <a:spcAft>
                <a:spcPts val="0"/>
              </a:spcAft>
              <a:buSzPts val="2500"/>
              <a:buFont typeface="Montserrat"/>
              <a:buNone/>
              <a:defRPr sz="2500">
                <a:latin typeface="Montserrat"/>
                <a:ea typeface="Montserrat"/>
                <a:cs typeface="Montserrat"/>
                <a:sym typeface="Montserrat"/>
              </a:defRPr>
            </a:lvl2pPr>
            <a:lvl3pPr lvl="2" rtl="0">
              <a:spcBef>
                <a:spcPts val="0"/>
              </a:spcBef>
              <a:spcAft>
                <a:spcPts val="0"/>
              </a:spcAft>
              <a:buSzPts val="2500"/>
              <a:buFont typeface="Montserrat"/>
              <a:buNone/>
              <a:defRPr sz="2500">
                <a:latin typeface="Montserrat"/>
                <a:ea typeface="Montserrat"/>
                <a:cs typeface="Montserrat"/>
                <a:sym typeface="Montserrat"/>
              </a:defRPr>
            </a:lvl3pPr>
            <a:lvl4pPr lvl="3" rtl="0">
              <a:spcBef>
                <a:spcPts val="0"/>
              </a:spcBef>
              <a:spcAft>
                <a:spcPts val="0"/>
              </a:spcAft>
              <a:buSzPts val="2500"/>
              <a:buFont typeface="Montserrat"/>
              <a:buNone/>
              <a:defRPr sz="2500">
                <a:latin typeface="Montserrat"/>
                <a:ea typeface="Montserrat"/>
                <a:cs typeface="Montserrat"/>
                <a:sym typeface="Montserrat"/>
              </a:defRPr>
            </a:lvl4pPr>
            <a:lvl5pPr lvl="4" rtl="0">
              <a:spcBef>
                <a:spcPts val="0"/>
              </a:spcBef>
              <a:spcAft>
                <a:spcPts val="0"/>
              </a:spcAft>
              <a:buSzPts val="2500"/>
              <a:buFont typeface="Montserrat"/>
              <a:buNone/>
              <a:defRPr sz="2500">
                <a:latin typeface="Montserrat"/>
                <a:ea typeface="Montserrat"/>
                <a:cs typeface="Montserrat"/>
                <a:sym typeface="Montserrat"/>
              </a:defRPr>
            </a:lvl5pPr>
            <a:lvl6pPr lvl="5" rtl="0">
              <a:spcBef>
                <a:spcPts val="0"/>
              </a:spcBef>
              <a:spcAft>
                <a:spcPts val="0"/>
              </a:spcAft>
              <a:buSzPts val="2500"/>
              <a:buFont typeface="Montserrat"/>
              <a:buNone/>
              <a:defRPr sz="2500">
                <a:latin typeface="Montserrat"/>
                <a:ea typeface="Montserrat"/>
                <a:cs typeface="Montserrat"/>
                <a:sym typeface="Montserrat"/>
              </a:defRPr>
            </a:lvl6pPr>
            <a:lvl7pPr lvl="6" rtl="0">
              <a:spcBef>
                <a:spcPts val="0"/>
              </a:spcBef>
              <a:spcAft>
                <a:spcPts val="0"/>
              </a:spcAft>
              <a:buSzPts val="2500"/>
              <a:buFont typeface="Montserrat"/>
              <a:buNone/>
              <a:defRPr sz="2500">
                <a:latin typeface="Montserrat"/>
                <a:ea typeface="Montserrat"/>
                <a:cs typeface="Montserrat"/>
                <a:sym typeface="Montserrat"/>
              </a:defRPr>
            </a:lvl7pPr>
            <a:lvl8pPr lvl="7" rtl="0">
              <a:spcBef>
                <a:spcPts val="0"/>
              </a:spcBef>
              <a:spcAft>
                <a:spcPts val="0"/>
              </a:spcAft>
              <a:buSzPts val="2500"/>
              <a:buFont typeface="Montserrat"/>
              <a:buNone/>
              <a:defRPr sz="2500">
                <a:latin typeface="Montserrat"/>
                <a:ea typeface="Montserrat"/>
                <a:cs typeface="Montserrat"/>
                <a:sym typeface="Montserrat"/>
              </a:defRPr>
            </a:lvl8pPr>
            <a:lvl9pPr lvl="8" rtl="0">
              <a:spcBef>
                <a:spcPts val="0"/>
              </a:spcBef>
              <a:spcAft>
                <a:spcPts val="0"/>
              </a:spcAft>
              <a:buSzPts val="2500"/>
              <a:buFont typeface="Montserrat"/>
              <a:buNone/>
              <a:defRPr sz="2500">
                <a:latin typeface="Montserrat"/>
                <a:ea typeface="Montserrat"/>
                <a:cs typeface="Montserrat"/>
                <a:sym typeface="Montserrat"/>
              </a:defRPr>
            </a:lvl9pPr>
          </a:lstStyle>
          <a:p>
            <a:endParaRPr/>
          </a:p>
        </p:txBody>
      </p:sp>
      <p:sp>
        <p:nvSpPr>
          <p:cNvPr id="720" name="Google Shape;720;p37"/>
          <p:cNvSpPr txBox="1"/>
          <p:nvPr/>
        </p:nvSpPr>
        <p:spPr>
          <a:xfrm>
            <a:off x="2375846" y="3578175"/>
            <a:ext cx="4392300" cy="5082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200">
                <a:solidFill>
                  <a:schemeClr val="lt1"/>
                </a:solidFill>
                <a:latin typeface="Didact Gothic"/>
                <a:ea typeface="Didact Gothic"/>
                <a:cs typeface="Didact Gothic"/>
                <a:sym typeface="Didact Gothic"/>
              </a:rPr>
              <a:t>CREDITS: This presentation template was created by </a:t>
            </a:r>
            <a:r>
              <a:rPr lang="en" sz="1200" b="1">
                <a:solidFill>
                  <a:schemeClr val="lt1"/>
                </a:solidFill>
                <a:uFill>
                  <a:noFill/>
                </a:uFill>
                <a:latin typeface="Didact Gothic"/>
                <a:ea typeface="Didact Gothic"/>
                <a:cs typeface="Didact Gothic"/>
                <a:sym typeface="Didact Gothic"/>
                <a:hlinkClick r:id="rId3">
                  <a:extLst>
                    <a:ext uri="{A12FA001-AC4F-418D-AE19-62706E023703}">
                      <ahyp:hlinkClr xmlns:ahyp="http://schemas.microsoft.com/office/drawing/2018/hyperlinkcolor" val="tx"/>
                    </a:ext>
                  </a:extLst>
                </a:hlinkClick>
              </a:rPr>
              <a:t>Slidesgo</a:t>
            </a:r>
            <a:r>
              <a:rPr lang="en" sz="1200">
                <a:solidFill>
                  <a:schemeClr val="lt1"/>
                </a:solidFill>
                <a:latin typeface="Didact Gothic"/>
                <a:ea typeface="Didact Gothic"/>
                <a:cs typeface="Didact Gothic"/>
                <a:sym typeface="Didact Gothic"/>
              </a:rPr>
              <a:t>, including icons by </a:t>
            </a:r>
            <a:r>
              <a:rPr lang="en" sz="1200" b="1">
                <a:solidFill>
                  <a:schemeClr val="lt1"/>
                </a:solidFill>
                <a:uFill>
                  <a:noFill/>
                </a:uFill>
                <a:latin typeface="Didact Gothic"/>
                <a:ea typeface="Didact Gothic"/>
                <a:cs typeface="Didact Gothic"/>
                <a:sym typeface="Didact Gothic"/>
                <a:hlinkClick r:id="rId4">
                  <a:extLst>
                    <a:ext uri="{A12FA001-AC4F-418D-AE19-62706E023703}">
                      <ahyp:hlinkClr xmlns:ahyp="http://schemas.microsoft.com/office/drawing/2018/hyperlinkcolor" val="tx"/>
                    </a:ext>
                  </a:extLst>
                </a:hlinkClick>
              </a:rPr>
              <a:t>Flaticon</a:t>
            </a:r>
            <a:r>
              <a:rPr lang="en" sz="1200">
                <a:solidFill>
                  <a:schemeClr val="lt1"/>
                </a:solidFill>
                <a:latin typeface="Didact Gothic"/>
                <a:ea typeface="Didact Gothic"/>
                <a:cs typeface="Didact Gothic"/>
                <a:sym typeface="Didact Gothic"/>
              </a:rPr>
              <a:t> and infographics &amp; images by </a:t>
            </a:r>
            <a:r>
              <a:rPr lang="en" sz="1200" b="1">
                <a:solidFill>
                  <a:schemeClr val="lt1"/>
                </a:solidFill>
                <a:uFill>
                  <a:noFill/>
                </a:uFill>
                <a:latin typeface="Didact Gothic"/>
                <a:ea typeface="Didact Gothic"/>
                <a:cs typeface="Didact Gothic"/>
                <a:sym typeface="Didact Gothic"/>
                <a:hlinkClick r:id="rId5">
                  <a:extLst>
                    <a:ext uri="{A12FA001-AC4F-418D-AE19-62706E023703}">
                      <ahyp:hlinkClr xmlns:ahyp="http://schemas.microsoft.com/office/drawing/2018/hyperlinkcolor" val="tx"/>
                    </a:ext>
                  </a:extLst>
                </a:hlinkClick>
              </a:rPr>
              <a:t>Freepik</a:t>
            </a:r>
            <a:endParaRPr sz="1200" b="1">
              <a:solidFill>
                <a:schemeClr val="lt1"/>
              </a:solidFill>
              <a:latin typeface="Didact Gothic"/>
              <a:ea typeface="Didact Gothic"/>
              <a:cs typeface="Didact Gothic"/>
              <a:sym typeface="Didact Gothic"/>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ckground">
  <p:cSld name="CUSTOM_1_1_1_1_1_1_1">
    <p:spTree>
      <p:nvGrpSpPr>
        <p:cNvPr id="1" name="Shape 721"/>
        <p:cNvGrpSpPr/>
        <p:nvPr/>
      </p:nvGrpSpPr>
      <p:grpSpPr>
        <a:xfrm>
          <a:off x="0" y="0"/>
          <a:ext cx="0" cy="0"/>
          <a:chOff x="0" y="0"/>
          <a:chExt cx="0" cy="0"/>
        </a:xfrm>
      </p:grpSpPr>
      <p:pic>
        <p:nvPicPr>
          <p:cNvPr id="722" name="Google Shape;722;p38"/>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723" name="Google Shape;723;p38"/>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4" name="Google Shape;724;p38"/>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725" name="Google Shape;725;p38"/>
          <p:cNvCxnSpPr>
            <a:endCxn id="726"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727" name="Google Shape;727;p38"/>
          <p:cNvCxnSpPr>
            <a:stCxn id="728" idx="2"/>
            <a:endCxn id="726"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729" name="Google Shape;729;p38"/>
          <p:cNvCxnSpPr>
            <a:stCxn id="730" idx="3"/>
            <a:endCxn id="731"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732" name="Google Shape;732;p38"/>
          <p:cNvCxnSpPr>
            <a:stCxn id="733" idx="2"/>
            <a:endCxn id="731"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734" name="Google Shape;734;p38"/>
          <p:cNvCxnSpPr>
            <a:stCxn id="733" idx="2"/>
            <a:endCxn id="728"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735" name="Google Shape;735;p38"/>
          <p:cNvSpPr/>
          <p:nvPr/>
        </p:nvSpPr>
        <p:spPr>
          <a:xfrm flipH="1">
            <a:off x="8220250" y="4219975"/>
            <a:ext cx="656400" cy="656400"/>
          </a:xfrm>
          <a:prstGeom prst="rtTriangl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 name="Google Shape;736;p38"/>
          <p:cNvGrpSpPr/>
          <p:nvPr/>
        </p:nvGrpSpPr>
        <p:grpSpPr>
          <a:xfrm>
            <a:off x="884939" y="1415859"/>
            <a:ext cx="88550" cy="2637901"/>
            <a:chOff x="929875" y="1415859"/>
            <a:chExt cx="88550" cy="2637901"/>
          </a:xfrm>
        </p:grpSpPr>
        <p:sp>
          <p:nvSpPr>
            <p:cNvPr id="737" name="Google Shape;737;p38"/>
            <p:cNvSpPr/>
            <p:nvPr/>
          </p:nvSpPr>
          <p:spPr>
            <a:xfrm>
              <a:off x="929925" y="1415860"/>
              <a:ext cx="88500" cy="26379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8"/>
            <p:cNvSpPr/>
            <p:nvPr/>
          </p:nvSpPr>
          <p:spPr>
            <a:xfrm>
              <a:off x="929875" y="1415859"/>
              <a:ext cx="88500" cy="366600"/>
            </a:xfrm>
            <a:prstGeom prst="roundRect">
              <a:avLst>
                <a:gd name="adj" fmla="val 500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 name="Google Shape;731;p38"/>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8"/>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8"/>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8"/>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8"/>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8"/>
          <p:cNvSpPr/>
          <p:nvPr/>
        </p:nvSpPr>
        <p:spPr>
          <a:xfrm rot="-5400000">
            <a:off x="-28963" y="4337289"/>
            <a:ext cx="868173" cy="210000"/>
          </a:xfrm>
          <a:prstGeom prst="rect">
            <a:avLst/>
          </a:prstGeom>
        </p:spPr>
        <p:txBody>
          <a:bodyPr>
            <a:prstTxWarp prst="textPlain">
              <a:avLst/>
            </a:prstTxWarp>
          </a:bodyPr>
          <a:lstStyle/>
          <a:p>
            <a:pPr lvl="0" algn="ctr"/>
            <a:r>
              <a:rPr b="0" i="0">
                <a:ln w="9525" cap="flat" cmpd="sng">
                  <a:solidFill>
                    <a:schemeClr val="lt1"/>
                  </a:solidFill>
                  <a:prstDash val="solid"/>
                  <a:round/>
                  <a:headEnd type="none" w="sm" len="sm"/>
                  <a:tailEnd type="none" w="sm" len="sm"/>
                </a:ln>
                <a:noFill/>
                <a:latin typeface="Krona One"/>
              </a:rPr>
              <a:t>2022</a:t>
            </a:r>
          </a:p>
        </p:txBody>
      </p:sp>
      <p:sp>
        <p:nvSpPr>
          <p:cNvPr id="741" name="Google Shape;741;p38"/>
          <p:cNvSpPr/>
          <p:nvPr/>
        </p:nvSpPr>
        <p:spPr>
          <a:xfrm>
            <a:off x="300124" y="3467950"/>
            <a:ext cx="210000" cy="210000"/>
          </a:xfrm>
          <a:prstGeom prst="star4">
            <a:avLst>
              <a:gd name="adj" fmla="val 18235"/>
            </a:avLst>
          </a:pr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2" name="Google Shape;742;p38"/>
          <p:cNvCxnSpPr>
            <a:stCxn id="741" idx="2"/>
          </p:cNvCxnSpPr>
          <p:nvPr/>
        </p:nvCxnSpPr>
        <p:spPr>
          <a:xfrm rot="10800000">
            <a:off x="405124" y="320050"/>
            <a:ext cx="0" cy="3357900"/>
          </a:xfrm>
          <a:prstGeom prst="straightConnector1">
            <a:avLst/>
          </a:prstGeom>
          <a:noFill/>
          <a:ln w="9525" cap="flat" cmpd="sng">
            <a:solidFill>
              <a:schemeClr val="lt1"/>
            </a:solidFill>
            <a:prstDash val="solid"/>
            <a:round/>
            <a:headEnd type="none" w="med" len="med"/>
            <a:tailEnd type="none" w="med" len="med"/>
          </a:ln>
        </p:spPr>
      </p:cxnSp>
      <p:sp>
        <p:nvSpPr>
          <p:cNvPr id="743" name="Google Shape;743;p38"/>
          <p:cNvSpPr/>
          <p:nvPr/>
        </p:nvSpPr>
        <p:spPr>
          <a:xfrm>
            <a:off x="300124" y="3467950"/>
            <a:ext cx="210000" cy="210000"/>
          </a:xfrm>
          <a:prstGeom prst="star4">
            <a:avLst>
              <a:gd name="adj" fmla="val 1823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8"/>
          <p:cNvSpPr txBox="1">
            <a:spLocks noGrp="1"/>
          </p:cNvSpPr>
          <p:nvPr>
            <p:ph type="subTitle" idx="1"/>
          </p:nvPr>
        </p:nvSpPr>
        <p:spPr>
          <a:xfrm>
            <a:off x="891725" y="181375"/>
            <a:ext cx="981000" cy="171600"/>
          </a:xfrm>
          <a:prstGeom prst="rect">
            <a:avLst/>
          </a:prstGeom>
        </p:spPr>
        <p:txBody>
          <a:bodyPr spcFirstLastPara="1" wrap="square" lIns="91425" tIns="91425" rIns="91425" bIns="91425" anchor="ctr" anchorCtr="0">
            <a:noAutofit/>
          </a:bodyPr>
          <a:lstStyle>
            <a:lvl1pPr lvl="0">
              <a:spcBef>
                <a:spcPts val="0"/>
              </a:spcBef>
              <a:spcAft>
                <a:spcPts val="0"/>
              </a:spcAft>
              <a:buSzPts val="1400"/>
              <a:buFont typeface="Krona One"/>
              <a:buNone/>
              <a:defRPr>
                <a:latin typeface="Krona One"/>
                <a:ea typeface="Krona One"/>
                <a:cs typeface="Krona One"/>
                <a:sym typeface="Krona One"/>
              </a:defRPr>
            </a:lvl1pPr>
            <a:lvl2pPr lvl="1">
              <a:spcBef>
                <a:spcPts val="0"/>
              </a:spcBef>
              <a:spcAft>
                <a:spcPts val="0"/>
              </a:spcAft>
              <a:buSzPts val="1400"/>
              <a:buFont typeface="Krona One"/>
              <a:buNone/>
              <a:defRPr>
                <a:latin typeface="Krona One"/>
                <a:ea typeface="Krona One"/>
                <a:cs typeface="Krona One"/>
                <a:sym typeface="Krona One"/>
              </a:defRPr>
            </a:lvl2pPr>
            <a:lvl3pPr lvl="2">
              <a:spcBef>
                <a:spcPts val="0"/>
              </a:spcBef>
              <a:spcAft>
                <a:spcPts val="0"/>
              </a:spcAft>
              <a:buSzPts val="1400"/>
              <a:buFont typeface="Krona One"/>
              <a:buNone/>
              <a:defRPr>
                <a:latin typeface="Krona One"/>
                <a:ea typeface="Krona One"/>
                <a:cs typeface="Krona One"/>
                <a:sym typeface="Krona One"/>
              </a:defRPr>
            </a:lvl3pPr>
            <a:lvl4pPr lvl="3">
              <a:spcBef>
                <a:spcPts val="0"/>
              </a:spcBef>
              <a:spcAft>
                <a:spcPts val="0"/>
              </a:spcAft>
              <a:buSzPts val="1400"/>
              <a:buFont typeface="Krona One"/>
              <a:buNone/>
              <a:defRPr>
                <a:latin typeface="Krona One"/>
                <a:ea typeface="Krona One"/>
                <a:cs typeface="Krona One"/>
                <a:sym typeface="Krona One"/>
              </a:defRPr>
            </a:lvl4pPr>
            <a:lvl5pPr lvl="4">
              <a:spcBef>
                <a:spcPts val="0"/>
              </a:spcBef>
              <a:spcAft>
                <a:spcPts val="0"/>
              </a:spcAft>
              <a:buSzPts val="1400"/>
              <a:buFont typeface="Krona One"/>
              <a:buNone/>
              <a:defRPr>
                <a:latin typeface="Krona One"/>
                <a:ea typeface="Krona One"/>
                <a:cs typeface="Krona One"/>
                <a:sym typeface="Krona One"/>
              </a:defRPr>
            </a:lvl5pPr>
            <a:lvl6pPr lvl="5">
              <a:spcBef>
                <a:spcPts val="0"/>
              </a:spcBef>
              <a:spcAft>
                <a:spcPts val="0"/>
              </a:spcAft>
              <a:buSzPts val="1400"/>
              <a:buFont typeface="Krona One"/>
              <a:buNone/>
              <a:defRPr>
                <a:latin typeface="Krona One"/>
                <a:ea typeface="Krona One"/>
                <a:cs typeface="Krona One"/>
                <a:sym typeface="Krona One"/>
              </a:defRPr>
            </a:lvl6pPr>
            <a:lvl7pPr lvl="6">
              <a:spcBef>
                <a:spcPts val="0"/>
              </a:spcBef>
              <a:spcAft>
                <a:spcPts val="0"/>
              </a:spcAft>
              <a:buSzPts val="1400"/>
              <a:buFont typeface="Krona One"/>
              <a:buNone/>
              <a:defRPr>
                <a:latin typeface="Krona One"/>
                <a:ea typeface="Krona One"/>
                <a:cs typeface="Krona One"/>
                <a:sym typeface="Krona One"/>
              </a:defRPr>
            </a:lvl7pPr>
            <a:lvl8pPr lvl="7">
              <a:spcBef>
                <a:spcPts val="0"/>
              </a:spcBef>
              <a:spcAft>
                <a:spcPts val="0"/>
              </a:spcAft>
              <a:buSzPts val="1400"/>
              <a:buFont typeface="Krona One"/>
              <a:buNone/>
              <a:defRPr>
                <a:latin typeface="Krona One"/>
                <a:ea typeface="Krona One"/>
                <a:cs typeface="Krona One"/>
                <a:sym typeface="Krona One"/>
              </a:defRPr>
            </a:lvl8pPr>
            <a:lvl9pPr lvl="8">
              <a:spcBef>
                <a:spcPts val="0"/>
              </a:spcBef>
              <a:spcAft>
                <a:spcPts val="0"/>
              </a:spcAft>
              <a:buSzPts val="1400"/>
              <a:buFont typeface="Krona One"/>
              <a:buNone/>
              <a:defRPr>
                <a:latin typeface="Krona One"/>
                <a:ea typeface="Krona One"/>
                <a:cs typeface="Krona One"/>
                <a:sym typeface="Krona One"/>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ackground 1">
  <p:cSld name="CUSTOM_1_1_1_1_1_1_1_1">
    <p:spTree>
      <p:nvGrpSpPr>
        <p:cNvPr id="1" name="Shape 745"/>
        <p:cNvGrpSpPr/>
        <p:nvPr/>
      </p:nvGrpSpPr>
      <p:grpSpPr>
        <a:xfrm>
          <a:off x="0" y="0"/>
          <a:ext cx="0" cy="0"/>
          <a:chOff x="0" y="0"/>
          <a:chExt cx="0" cy="0"/>
        </a:xfrm>
      </p:grpSpPr>
      <p:pic>
        <p:nvPicPr>
          <p:cNvPr id="746" name="Google Shape;746;p39"/>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747" name="Google Shape;747;p39"/>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8" name="Google Shape;748;p39"/>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749" name="Google Shape;749;p39"/>
          <p:cNvCxnSpPr>
            <a:endCxn id="750"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751" name="Google Shape;751;p39"/>
          <p:cNvCxnSpPr>
            <a:stCxn id="752" idx="2"/>
            <a:endCxn id="750"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753" name="Google Shape;753;p39"/>
          <p:cNvCxnSpPr>
            <a:stCxn id="754" idx="3"/>
            <a:endCxn id="755"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756" name="Google Shape;756;p39"/>
          <p:cNvCxnSpPr>
            <a:stCxn id="757" idx="2"/>
            <a:endCxn id="755"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758" name="Google Shape;758;p39"/>
          <p:cNvCxnSpPr>
            <a:stCxn id="757" idx="2"/>
            <a:endCxn id="752"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759" name="Google Shape;759;p39"/>
          <p:cNvSpPr/>
          <p:nvPr/>
        </p:nvSpPr>
        <p:spPr>
          <a:xfrm flipH="1">
            <a:off x="8220250" y="4219975"/>
            <a:ext cx="656400" cy="656400"/>
          </a:xfrm>
          <a:prstGeom prst="rtTriangl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9"/>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9"/>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9"/>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9"/>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9"/>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9"/>
          <p:cNvSpPr/>
          <p:nvPr/>
        </p:nvSpPr>
        <p:spPr>
          <a:xfrm>
            <a:off x="300124" y="3467950"/>
            <a:ext cx="210000" cy="210000"/>
          </a:xfrm>
          <a:prstGeom prst="star4">
            <a:avLst>
              <a:gd name="adj" fmla="val 18235"/>
            </a:avLst>
          </a:prstGeom>
          <a:solidFill>
            <a:schemeClr val="dk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2" name="Google Shape;762;p39"/>
          <p:cNvCxnSpPr>
            <a:stCxn id="761" idx="2"/>
          </p:cNvCxnSpPr>
          <p:nvPr/>
        </p:nvCxnSpPr>
        <p:spPr>
          <a:xfrm rot="10800000">
            <a:off x="405124" y="320050"/>
            <a:ext cx="0" cy="3357900"/>
          </a:xfrm>
          <a:prstGeom prst="straightConnector1">
            <a:avLst/>
          </a:prstGeom>
          <a:noFill/>
          <a:ln w="9525" cap="flat" cmpd="sng">
            <a:solidFill>
              <a:schemeClr val="lt1"/>
            </a:solidFill>
            <a:prstDash val="solid"/>
            <a:round/>
            <a:headEnd type="none" w="med" len="med"/>
            <a:tailEnd type="none" w="med" len="med"/>
          </a:ln>
        </p:spPr>
      </p:cxnSp>
      <p:sp>
        <p:nvSpPr>
          <p:cNvPr id="763" name="Google Shape;763;p39"/>
          <p:cNvSpPr/>
          <p:nvPr/>
        </p:nvSpPr>
        <p:spPr>
          <a:xfrm>
            <a:off x="300124" y="3467950"/>
            <a:ext cx="210000" cy="210000"/>
          </a:xfrm>
          <a:prstGeom prst="star4">
            <a:avLst>
              <a:gd name="adj" fmla="val 1823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9"/>
          <p:cNvSpPr txBox="1">
            <a:spLocks noGrp="1"/>
          </p:cNvSpPr>
          <p:nvPr>
            <p:ph type="subTitle" idx="1"/>
          </p:nvPr>
        </p:nvSpPr>
        <p:spPr>
          <a:xfrm>
            <a:off x="891725" y="181375"/>
            <a:ext cx="981000" cy="1716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Font typeface="Krona One"/>
              <a:buNone/>
              <a:defRPr>
                <a:latin typeface="Krona One"/>
                <a:ea typeface="Krona One"/>
                <a:cs typeface="Krona One"/>
                <a:sym typeface="Krona One"/>
              </a:defRPr>
            </a:lvl1pPr>
            <a:lvl2pPr lvl="1" rtl="0">
              <a:spcBef>
                <a:spcPts val="0"/>
              </a:spcBef>
              <a:spcAft>
                <a:spcPts val="0"/>
              </a:spcAft>
              <a:buSzPts val="1400"/>
              <a:buFont typeface="Krona One"/>
              <a:buNone/>
              <a:defRPr>
                <a:latin typeface="Krona One"/>
                <a:ea typeface="Krona One"/>
                <a:cs typeface="Krona One"/>
                <a:sym typeface="Krona One"/>
              </a:defRPr>
            </a:lvl2pPr>
            <a:lvl3pPr lvl="2" rtl="0">
              <a:spcBef>
                <a:spcPts val="0"/>
              </a:spcBef>
              <a:spcAft>
                <a:spcPts val="0"/>
              </a:spcAft>
              <a:buSzPts val="1400"/>
              <a:buFont typeface="Krona One"/>
              <a:buNone/>
              <a:defRPr>
                <a:latin typeface="Krona One"/>
                <a:ea typeface="Krona One"/>
                <a:cs typeface="Krona One"/>
                <a:sym typeface="Krona One"/>
              </a:defRPr>
            </a:lvl3pPr>
            <a:lvl4pPr lvl="3" rtl="0">
              <a:spcBef>
                <a:spcPts val="0"/>
              </a:spcBef>
              <a:spcAft>
                <a:spcPts val="0"/>
              </a:spcAft>
              <a:buSzPts val="1400"/>
              <a:buFont typeface="Krona One"/>
              <a:buNone/>
              <a:defRPr>
                <a:latin typeface="Krona One"/>
                <a:ea typeface="Krona One"/>
                <a:cs typeface="Krona One"/>
                <a:sym typeface="Krona One"/>
              </a:defRPr>
            </a:lvl4pPr>
            <a:lvl5pPr lvl="4" rtl="0">
              <a:spcBef>
                <a:spcPts val="0"/>
              </a:spcBef>
              <a:spcAft>
                <a:spcPts val="0"/>
              </a:spcAft>
              <a:buSzPts val="1400"/>
              <a:buFont typeface="Krona One"/>
              <a:buNone/>
              <a:defRPr>
                <a:latin typeface="Krona One"/>
                <a:ea typeface="Krona One"/>
                <a:cs typeface="Krona One"/>
                <a:sym typeface="Krona One"/>
              </a:defRPr>
            </a:lvl5pPr>
            <a:lvl6pPr lvl="5" rtl="0">
              <a:spcBef>
                <a:spcPts val="0"/>
              </a:spcBef>
              <a:spcAft>
                <a:spcPts val="0"/>
              </a:spcAft>
              <a:buSzPts val="1400"/>
              <a:buFont typeface="Krona One"/>
              <a:buNone/>
              <a:defRPr>
                <a:latin typeface="Krona One"/>
                <a:ea typeface="Krona One"/>
                <a:cs typeface="Krona One"/>
                <a:sym typeface="Krona One"/>
              </a:defRPr>
            </a:lvl6pPr>
            <a:lvl7pPr lvl="6" rtl="0">
              <a:spcBef>
                <a:spcPts val="0"/>
              </a:spcBef>
              <a:spcAft>
                <a:spcPts val="0"/>
              </a:spcAft>
              <a:buSzPts val="1400"/>
              <a:buFont typeface="Krona One"/>
              <a:buNone/>
              <a:defRPr>
                <a:latin typeface="Krona One"/>
                <a:ea typeface="Krona One"/>
                <a:cs typeface="Krona One"/>
                <a:sym typeface="Krona One"/>
              </a:defRPr>
            </a:lvl7pPr>
            <a:lvl8pPr lvl="7" rtl="0">
              <a:spcBef>
                <a:spcPts val="0"/>
              </a:spcBef>
              <a:spcAft>
                <a:spcPts val="0"/>
              </a:spcAft>
              <a:buSzPts val="1400"/>
              <a:buFont typeface="Krona One"/>
              <a:buNone/>
              <a:defRPr>
                <a:latin typeface="Krona One"/>
                <a:ea typeface="Krona One"/>
                <a:cs typeface="Krona One"/>
                <a:sym typeface="Krona One"/>
              </a:defRPr>
            </a:lvl8pPr>
            <a:lvl9pPr lvl="8" rtl="0">
              <a:spcBef>
                <a:spcPts val="0"/>
              </a:spcBef>
              <a:spcAft>
                <a:spcPts val="0"/>
              </a:spcAft>
              <a:buSzPts val="1400"/>
              <a:buFont typeface="Krona One"/>
              <a:buNone/>
              <a:defRPr>
                <a:latin typeface="Krona One"/>
                <a:ea typeface="Krona One"/>
                <a:cs typeface="Krona One"/>
                <a:sym typeface="Krona One"/>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68"/>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1"/>
        <p:cNvGrpSpPr/>
        <p:nvPr/>
      </p:nvGrpSpPr>
      <p:grpSpPr>
        <a:xfrm>
          <a:off x="0" y="0"/>
          <a:ext cx="0" cy="0"/>
          <a:chOff x="0" y="0"/>
          <a:chExt cx="0" cy="0"/>
        </a:xfrm>
      </p:grpSpPr>
      <p:pic>
        <p:nvPicPr>
          <p:cNvPr id="62" name="Google Shape;62;p5"/>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63" name="Google Shape;63;p5"/>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 name="Google Shape;64;p5"/>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65" name="Google Shape;65;p5"/>
          <p:cNvCxnSpPr>
            <a:endCxn id="66"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67" name="Google Shape;67;p5"/>
          <p:cNvCxnSpPr>
            <a:stCxn id="68" idx="2"/>
            <a:endCxn id="66"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69" name="Google Shape;69;p5"/>
          <p:cNvCxnSpPr>
            <a:endCxn id="70"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71" name="Google Shape;71;p5"/>
          <p:cNvCxnSpPr>
            <a:stCxn id="72" idx="2"/>
            <a:endCxn id="70"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73" name="Google Shape;73;p5"/>
          <p:cNvCxnSpPr>
            <a:stCxn id="72" idx="2"/>
            <a:endCxn id="68"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74" name="Google Shape;74;p5"/>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5"/>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txBox="1">
            <a:spLocks noGrp="1"/>
          </p:cNvSpPr>
          <p:nvPr>
            <p:ph type="title"/>
          </p:nvPr>
        </p:nvSpPr>
        <p:spPr>
          <a:xfrm>
            <a:off x="876150" y="540000"/>
            <a:ext cx="7391700" cy="7992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79" name="Google Shape;79;p5"/>
          <p:cNvSpPr txBox="1">
            <a:spLocks noGrp="1"/>
          </p:cNvSpPr>
          <p:nvPr>
            <p:ph type="body" idx="1"/>
          </p:nvPr>
        </p:nvSpPr>
        <p:spPr>
          <a:xfrm>
            <a:off x="1168609" y="3281605"/>
            <a:ext cx="3308700" cy="864600"/>
          </a:xfrm>
          <a:prstGeom prst="rect">
            <a:avLst/>
          </a:prstGeom>
        </p:spPr>
        <p:txBody>
          <a:bodyPr spcFirstLastPara="1" wrap="square" lIns="91425" tIns="91425" rIns="91425" bIns="91425" anchor="ctr" anchorCtr="0">
            <a:noAutofit/>
          </a:bodyPr>
          <a:lstStyle>
            <a:lvl1pPr marL="457200" lvl="0" indent="-317500" algn="ctr">
              <a:lnSpc>
                <a:spcPct val="100000"/>
              </a:lnSpc>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80" name="Google Shape;80;p5"/>
          <p:cNvSpPr txBox="1">
            <a:spLocks noGrp="1"/>
          </p:cNvSpPr>
          <p:nvPr>
            <p:ph type="body" idx="2"/>
          </p:nvPr>
        </p:nvSpPr>
        <p:spPr>
          <a:xfrm>
            <a:off x="4666681" y="3281605"/>
            <a:ext cx="3308700" cy="864600"/>
          </a:xfrm>
          <a:prstGeom prst="rect">
            <a:avLst/>
          </a:prstGeom>
        </p:spPr>
        <p:txBody>
          <a:bodyPr spcFirstLastPara="1" wrap="square" lIns="91425" tIns="91425" rIns="91425" bIns="91425" anchor="ctr" anchorCtr="0">
            <a:noAutofit/>
          </a:bodyPr>
          <a:lstStyle>
            <a:lvl1pPr marL="457200" lvl="0" indent="-317500" algn="ctr">
              <a:lnSpc>
                <a:spcPct val="100000"/>
              </a:lnSpc>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81" name="Google Shape;81;p5"/>
          <p:cNvSpPr txBox="1">
            <a:spLocks noGrp="1"/>
          </p:cNvSpPr>
          <p:nvPr>
            <p:ph type="title" idx="3"/>
          </p:nvPr>
        </p:nvSpPr>
        <p:spPr>
          <a:xfrm>
            <a:off x="1168609" y="2850880"/>
            <a:ext cx="3308700" cy="438000"/>
          </a:xfrm>
          <a:prstGeom prst="rect">
            <a:avLst/>
          </a:prstGeom>
        </p:spPr>
        <p:txBody>
          <a:bodyPr spcFirstLastPara="1" wrap="square" lIns="91425" tIns="91425" rIns="91425" bIns="91425" anchor="t" anchorCtr="0">
            <a:noAutofit/>
          </a:bodyPr>
          <a:lstStyle>
            <a:lvl1pPr lvl="0" algn="ctr">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82" name="Google Shape;82;p5"/>
          <p:cNvSpPr txBox="1">
            <a:spLocks noGrp="1"/>
          </p:cNvSpPr>
          <p:nvPr>
            <p:ph type="title" idx="4"/>
          </p:nvPr>
        </p:nvSpPr>
        <p:spPr>
          <a:xfrm>
            <a:off x="4666681" y="2850880"/>
            <a:ext cx="3308700" cy="43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769"/>
        <p:cNvGrpSpPr/>
        <p:nvPr/>
      </p:nvGrpSpPr>
      <p:grpSpPr>
        <a:xfrm>
          <a:off x="0" y="0"/>
          <a:ext cx="0" cy="0"/>
          <a:chOff x="0" y="0"/>
          <a:chExt cx="0" cy="0"/>
        </a:xfrm>
      </p:grpSpPr>
      <p:sp>
        <p:nvSpPr>
          <p:cNvPr id="770" name="Google Shape;770;p4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3"/>
        <p:cNvGrpSpPr/>
        <p:nvPr/>
      </p:nvGrpSpPr>
      <p:grpSpPr>
        <a:xfrm>
          <a:off x="0" y="0"/>
          <a:ext cx="0" cy="0"/>
          <a:chOff x="0" y="0"/>
          <a:chExt cx="0" cy="0"/>
        </a:xfrm>
      </p:grpSpPr>
      <p:pic>
        <p:nvPicPr>
          <p:cNvPr id="84" name="Google Shape;84;p6"/>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85" name="Google Shape;85;p6"/>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 name="Google Shape;86;p6"/>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87" name="Google Shape;87;p6"/>
          <p:cNvCxnSpPr>
            <a:endCxn id="88"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89" name="Google Shape;89;p6"/>
          <p:cNvCxnSpPr>
            <a:stCxn id="90" idx="2"/>
            <a:endCxn id="88"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91" name="Google Shape;91;p6"/>
          <p:cNvCxnSpPr>
            <a:endCxn id="92"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93" name="Google Shape;93;p6"/>
          <p:cNvCxnSpPr>
            <a:stCxn id="94" idx="2"/>
            <a:endCxn id="92"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95" name="Google Shape;95;p6"/>
          <p:cNvCxnSpPr>
            <a:stCxn id="94" idx="2"/>
            <a:endCxn id="90"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96" name="Google Shape;96;p6"/>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6"/>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6"/>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6"/>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6"/>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txBox="1">
            <a:spLocks noGrp="1"/>
          </p:cNvSpPr>
          <p:nvPr>
            <p:ph type="title"/>
          </p:nvPr>
        </p:nvSpPr>
        <p:spPr>
          <a:xfrm>
            <a:off x="876450" y="540000"/>
            <a:ext cx="7391100" cy="4215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2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9"/>
        <p:cNvGrpSpPr/>
        <p:nvPr/>
      </p:nvGrpSpPr>
      <p:grpSpPr>
        <a:xfrm>
          <a:off x="0" y="0"/>
          <a:ext cx="0" cy="0"/>
          <a:chOff x="0" y="0"/>
          <a:chExt cx="0" cy="0"/>
        </a:xfrm>
      </p:grpSpPr>
      <p:pic>
        <p:nvPicPr>
          <p:cNvPr id="100" name="Google Shape;100;p7"/>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101" name="Google Shape;101;p7"/>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 name="Google Shape;102;p7"/>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103" name="Google Shape;103;p7"/>
          <p:cNvCxnSpPr>
            <a:endCxn id="104"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105" name="Google Shape;105;p7"/>
          <p:cNvCxnSpPr>
            <a:stCxn id="106" idx="2"/>
            <a:endCxn id="104"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107" name="Google Shape;107;p7"/>
          <p:cNvCxnSpPr>
            <a:endCxn id="108"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109" name="Google Shape;109;p7"/>
          <p:cNvCxnSpPr>
            <a:stCxn id="110" idx="2"/>
            <a:endCxn id="108"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111" name="Google Shape;111;p7"/>
          <p:cNvCxnSpPr>
            <a:stCxn id="110" idx="2"/>
            <a:endCxn id="106"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112" name="Google Shape;112;p7"/>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7"/>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7"/>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7"/>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7"/>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txBox="1">
            <a:spLocks noGrp="1"/>
          </p:cNvSpPr>
          <p:nvPr>
            <p:ph type="title"/>
          </p:nvPr>
        </p:nvSpPr>
        <p:spPr>
          <a:xfrm>
            <a:off x="1204150" y="1001400"/>
            <a:ext cx="3792000" cy="7884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5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5" name="Google Shape;115;p7"/>
          <p:cNvSpPr txBox="1">
            <a:spLocks noGrp="1"/>
          </p:cNvSpPr>
          <p:nvPr>
            <p:ph type="body" idx="1"/>
          </p:nvPr>
        </p:nvSpPr>
        <p:spPr>
          <a:xfrm>
            <a:off x="1204155" y="1789800"/>
            <a:ext cx="3792000" cy="23523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6"/>
        <p:cNvGrpSpPr/>
        <p:nvPr/>
      </p:nvGrpSpPr>
      <p:grpSpPr>
        <a:xfrm>
          <a:off x="0" y="0"/>
          <a:ext cx="0" cy="0"/>
          <a:chOff x="0" y="0"/>
          <a:chExt cx="0" cy="0"/>
        </a:xfrm>
      </p:grpSpPr>
      <p:pic>
        <p:nvPicPr>
          <p:cNvPr id="117" name="Google Shape;117;p8"/>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118" name="Google Shape;118;p8"/>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 name="Google Shape;119;p8"/>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120" name="Google Shape;120;p8"/>
          <p:cNvCxnSpPr>
            <a:endCxn id="121"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122" name="Google Shape;122;p8"/>
          <p:cNvCxnSpPr>
            <a:stCxn id="123" idx="2"/>
            <a:endCxn id="121"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124" name="Google Shape;124;p8"/>
          <p:cNvCxnSpPr>
            <a:endCxn id="125"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126" name="Google Shape;126;p8"/>
          <p:cNvCxnSpPr>
            <a:stCxn id="127" idx="2"/>
            <a:endCxn id="125"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128" name="Google Shape;128;p8"/>
          <p:cNvCxnSpPr>
            <a:stCxn id="127" idx="2"/>
            <a:endCxn id="123"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129" name="Google Shape;129;p8"/>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8"/>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txBox="1">
            <a:spLocks noGrp="1"/>
          </p:cNvSpPr>
          <p:nvPr>
            <p:ph type="title"/>
          </p:nvPr>
        </p:nvSpPr>
        <p:spPr>
          <a:xfrm>
            <a:off x="1847700" y="1503900"/>
            <a:ext cx="5448600" cy="2135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2"/>
        <p:cNvGrpSpPr/>
        <p:nvPr/>
      </p:nvGrpSpPr>
      <p:grpSpPr>
        <a:xfrm>
          <a:off x="0" y="0"/>
          <a:ext cx="0" cy="0"/>
          <a:chOff x="0" y="0"/>
          <a:chExt cx="0" cy="0"/>
        </a:xfrm>
      </p:grpSpPr>
      <p:pic>
        <p:nvPicPr>
          <p:cNvPr id="133" name="Google Shape;133;p9"/>
          <p:cNvPicPr preferRelativeResize="0"/>
          <p:nvPr/>
        </p:nvPicPr>
        <p:blipFill>
          <a:blip r:embed="rId2">
            <a:alphaModFix amt="58000"/>
          </a:blip>
          <a:stretch>
            <a:fillRect/>
          </a:stretch>
        </p:blipFill>
        <p:spPr>
          <a:xfrm>
            <a:off x="0" y="0"/>
            <a:ext cx="9144003" cy="5143501"/>
          </a:xfrm>
          <a:prstGeom prst="rect">
            <a:avLst/>
          </a:prstGeom>
          <a:noFill/>
          <a:ln>
            <a:noFill/>
          </a:ln>
        </p:spPr>
      </p:pic>
      <p:sp>
        <p:nvSpPr>
          <p:cNvPr id="134" name="Google Shape;134;p9"/>
          <p:cNvSpPr txBox="1">
            <a:spLocks noGrp="1"/>
          </p:cNvSpPr>
          <p:nvPr>
            <p:ph type="title"/>
          </p:nvPr>
        </p:nvSpPr>
        <p:spPr>
          <a:xfrm>
            <a:off x="2555625" y="1600550"/>
            <a:ext cx="4032300" cy="692400"/>
          </a:xfrm>
          <a:prstGeom prst="rect">
            <a:avLst/>
          </a:prstGeom>
        </p:spPr>
        <p:txBody>
          <a:bodyPr spcFirstLastPara="1" wrap="square" lIns="91425" tIns="91425" rIns="91425" bIns="91425" anchor="ctr" anchorCtr="0">
            <a:noAutofit/>
          </a:bodyPr>
          <a:lstStyle>
            <a:lvl1pPr lvl="0" algn="ctr">
              <a:spcBef>
                <a:spcPts val="0"/>
              </a:spcBef>
              <a:spcAft>
                <a:spcPts val="0"/>
              </a:spcAft>
              <a:buSzPts val="4200"/>
              <a:buNone/>
              <a:defRPr sz="3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35" name="Google Shape;135;p9"/>
          <p:cNvSpPr txBox="1">
            <a:spLocks noGrp="1"/>
          </p:cNvSpPr>
          <p:nvPr>
            <p:ph type="subTitle" idx="1"/>
          </p:nvPr>
        </p:nvSpPr>
        <p:spPr>
          <a:xfrm>
            <a:off x="2555625" y="2292925"/>
            <a:ext cx="4032300" cy="980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36" name="Google Shape;136;p9"/>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7" name="Google Shape;137;p9"/>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138" name="Google Shape;138;p9"/>
          <p:cNvCxnSpPr>
            <a:endCxn id="139"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140" name="Google Shape;140;p9"/>
          <p:cNvCxnSpPr>
            <a:stCxn id="141" idx="2"/>
            <a:endCxn id="139"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142" name="Google Shape;142;p9"/>
          <p:cNvCxnSpPr>
            <a:endCxn id="143"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144" name="Google Shape;144;p9"/>
          <p:cNvCxnSpPr>
            <a:stCxn id="145" idx="2"/>
            <a:endCxn id="143"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146" name="Google Shape;146;p9"/>
          <p:cNvCxnSpPr>
            <a:stCxn id="145" idx="2"/>
            <a:endCxn id="141"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147" name="Google Shape;147;p9"/>
          <p:cNvSpPr/>
          <p:nvPr/>
        </p:nvSpPr>
        <p:spPr>
          <a:xfrm flipH="1">
            <a:off x="8220250" y="4219975"/>
            <a:ext cx="656400" cy="656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9"/>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9"/>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9"/>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9"/>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9"/>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49"/>
        <p:cNvGrpSpPr/>
        <p:nvPr/>
      </p:nvGrpSpPr>
      <p:grpSpPr>
        <a:xfrm>
          <a:off x="0" y="0"/>
          <a:ext cx="0" cy="0"/>
          <a:chOff x="0" y="0"/>
          <a:chExt cx="0" cy="0"/>
        </a:xfrm>
      </p:grpSpPr>
      <p:pic>
        <p:nvPicPr>
          <p:cNvPr id="150" name="Google Shape;150;p10"/>
          <p:cNvPicPr preferRelativeResize="0"/>
          <p:nvPr/>
        </p:nvPicPr>
        <p:blipFill>
          <a:blip r:embed="rId2">
            <a:alphaModFix amt="21000"/>
          </a:blip>
          <a:stretch>
            <a:fillRect/>
          </a:stretch>
        </p:blipFill>
        <p:spPr>
          <a:xfrm>
            <a:off x="0" y="0"/>
            <a:ext cx="9144003" cy="5143501"/>
          </a:xfrm>
          <a:prstGeom prst="rect">
            <a:avLst/>
          </a:prstGeom>
          <a:noFill/>
          <a:ln>
            <a:noFill/>
          </a:ln>
        </p:spPr>
      </p:pic>
      <p:sp>
        <p:nvSpPr>
          <p:cNvPr id="151" name="Google Shape;151;p10"/>
          <p:cNvSpPr/>
          <p:nvPr/>
        </p:nvSpPr>
        <p:spPr>
          <a:xfrm rot="-5400000" flipH="1">
            <a:off x="3365250" y="-635400"/>
            <a:ext cx="2413500" cy="9144000"/>
          </a:xfrm>
          <a:prstGeom prst="rect">
            <a:avLst/>
          </a:prstGeom>
          <a:gradFill>
            <a:gsLst>
              <a:gs pos="0">
                <a:srgbClr val="EEEEEE">
                  <a:alpha val="64705"/>
                  <a:alpha val="54020"/>
                </a:srgbClr>
              </a:gs>
              <a:gs pos="65000">
                <a:srgbClr val="EEEEEE">
                  <a:alpha val="50588"/>
                  <a:alpha val="54020"/>
                </a:srgbClr>
              </a:gs>
              <a:gs pos="100000">
                <a:srgbClr val="EEEEEE">
                  <a:alpha val="0"/>
                  <a:alpha val="5402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0"/>
          <p:cNvSpPr/>
          <p:nvPr/>
        </p:nvSpPr>
        <p:spPr>
          <a:xfrm>
            <a:off x="88800" y="95825"/>
            <a:ext cx="8966400" cy="4952100"/>
          </a:xfrm>
          <a:prstGeom prst="roundRect">
            <a:avLst>
              <a:gd name="adj" fmla="val 526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0"/>
          <p:cNvCxnSpPr/>
          <p:nvPr/>
        </p:nvCxnSpPr>
        <p:spPr>
          <a:xfrm>
            <a:off x="716700" y="95825"/>
            <a:ext cx="6600" cy="4952100"/>
          </a:xfrm>
          <a:prstGeom prst="straightConnector1">
            <a:avLst/>
          </a:prstGeom>
          <a:noFill/>
          <a:ln w="9525" cap="flat" cmpd="sng">
            <a:solidFill>
              <a:schemeClr val="lt1"/>
            </a:solidFill>
            <a:prstDash val="solid"/>
            <a:round/>
            <a:headEnd type="none" w="med" len="med"/>
            <a:tailEnd type="none" w="med" len="med"/>
          </a:ln>
        </p:spPr>
      </p:cxnSp>
      <p:cxnSp>
        <p:nvCxnSpPr>
          <p:cNvPr id="154" name="Google Shape;154;p10"/>
          <p:cNvCxnSpPr>
            <a:endCxn id="155" idx="0"/>
          </p:cNvCxnSpPr>
          <p:nvPr/>
        </p:nvCxnSpPr>
        <p:spPr>
          <a:xfrm>
            <a:off x="891850" y="4876325"/>
            <a:ext cx="7125600" cy="0"/>
          </a:xfrm>
          <a:prstGeom prst="straightConnector1">
            <a:avLst/>
          </a:prstGeom>
          <a:noFill/>
          <a:ln w="9525" cap="flat" cmpd="sng">
            <a:solidFill>
              <a:schemeClr val="lt1"/>
            </a:solidFill>
            <a:prstDash val="solid"/>
            <a:round/>
            <a:headEnd type="none" w="med" len="med"/>
            <a:tailEnd type="none" w="med" len="med"/>
          </a:ln>
        </p:spPr>
      </p:cxnSp>
      <p:cxnSp>
        <p:nvCxnSpPr>
          <p:cNvPr id="156" name="Google Shape;156;p10"/>
          <p:cNvCxnSpPr>
            <a:stCxn id="157" idx="2"/>
            <a:endCxn id="155" idx="0"/>
          </p:cNvCxnSpPr>
          <p:nvPr/>
        </p:nvCxnSpPr>
        <p:spPr>
          <a:xfrm flipH="1">
            <a:off x="8017450" y="4039975"/>
            <a:ext cx="859200" cy="836400"/>
          </a:xfrm>
          <a:prstGeom prst="straightConnector1">
            <a:avLst/>
          </a:prstGeom>
          <a:noFill/>
          <a:ln w="9525" cap="flat" cmpd="sng">
            <a:solidFill>
              <a:schemeClr val="lt1"/>
            </a:solidFill>
            <a:prstDash val="solid"/>
            <a:round/>
            <a:headEnd type="none" w="med" len="med"/>
            <a:tailEnd type="none" w="med" len="med"/>
          </a:ln>
        </p:spPr>
      </p:cxnSp>
      <p:cxnSp>
        <p:nvCxnSpPr>
          <p:cNvPr id="158" name="Google Shape;158;p10"/>
          <p:cNvCxnSpPr>
            <a:stCxn id="159" idx="3"/>
            <a:endCxn id="160" idx="4"/>
          </p:cNvCxnSpPr>
          <p:nvPr/>
        </p:nvCxnSpPr>
        <p:spPr>
          <a:xfrm>
            <a:off x="1872600" y="267175"/>
            <a:ext cx="6154500" cy="0"/>
          </a:xfrm>
          <a:prstGeom prst="straightConnector1">
            <a:avLst/>
          </a:prstGeom>
          <a:noFill/>
          <a:ln w="9525" cap="flat" cmpd="sng">
            <a:solidFill>
              <a:schemeClr val="lt1"/>
            </a:solidFill>
            <a:prstDash val="solid"/>
            <a:round/>
            <a:headEnd type="none" w="med" len="med"/>
            <a:tailEnd type="none" w="med" len="med"/>
          </a:ln>
        </p:spPr>
      </p:cxnSp>
      <p:cxnSp>
        <p:nvCxnSpPr>
          <p:cNvPr id="161" name="Google Shape;161;p10"/>
          <p:cNvCxnSpPr>
            <a:stCxn id="162" idx="2"/>
            <a:endCxn id="160" idx="4"/>
          </p:cNvCxnSpPr>
          <p:nvPr/>
        </p:nvCxnSpPr>
        <p:spPr>
          <a:xfrm rot="10800000">
            <a:off x="8027050" y="267075"/>
            <a:ext cx="849600" cy="861000"/>
          </a:xfrm>
          <a:prstGeom prst="straightConnector1">
            <a:avLst/>
          </a:prstGeom>
          <a:noFill/>
          <a:ln w="9525" cap="flat" cmpd="sng">
            <a:solidFill>
              <a:schemeClr val="lt1"/>
            </a:solidFill>
            <a:prstDash val="solid"/>
            <a:round/>
            <a:headEnd type="none" w="med" len="med"/>
            <a:tailEnd type="none" w="med" len="med"/>
          </a:ln>
        </p:spPr>
      </p:cxnSp>
      <p:cxnSp>
        <p:nvCxnSpPr>
          <p:cNvPr id="163" name="Google Shape;163;p10"/>
          <p:cNvCxnSpPr>
            <a:stCxn id="162" idx="2"/>
            <a:endCxn id="157" idx="2"/>
          </p:cNvCxnSpPr>
          <p:nvPr/>
        </p:nvCxnSpPr>
        <p:spPr>
          <a:xfrm>
            <a:off x="8876650" y="1128075"/>
            <a:ext cx="0" cy="2911800"/>
          </a:xfrm>
          <a:prstGeom prst="straightConnector1">
            <a:avLst/>
          </a:prstGeom>
          <a:noFill/>
          <a:ln w="9525" cap="flat" cmpd="sng">
            <a:solidFill>
              <a:schemeClr val="lt1"/>
            </a:solidFill>
            <a:prstDash val="solid"/>
            <a:round/>
            <a:headEnd type="none" w="med" len="med"/>
            <a:tailEnd type="none" w="med" len="med"/>
          </a:ln>
        </p:spPr>
      </p:cxnSp>
      <p:sp>
        <p:nvSpPr>
          <p:cNvPr id="164" name="Google Shape;164;p10"/>
          <p:cNvSpPr/>
          <p:nvPr/>
        </p:nvSpPr>
        <p:spPr>
          <a:xfrm flipH="1">
            <a:off x="8220250" y="4219975"/>
            <a:ext cx="656400" cy="656400"/>
          </a:xfrm>
          <a:prstGeom prst="rtTriangl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0"/>
          <p:cNvSpPr/>
          <p:nvPr/>
        </p:nvSpPr>
        <p:spPr>
          <a:xfrm>
            <a:off x="7941300" y="955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0"/>
          <p:cNvSpPr/>
          <p:nvPr/>
        </p:nvSpPr>
        <p:spPr>
          <a:xfrm>
            <a:off x="8876650" y="10422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0"/>
          <p:cNvSpPr/>
          <p:nvPr/>
        </p:nvSpPr>
        <p:spPr>
          <a:xfrm>
            <a:off x="8876650" y="395417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0"/>
          <p:cNvSpPr/>
          <p:nvPr/>
        </p:nvSpPr>
        <p:spPr>
          <a:xfrm>
            <a:off x="7931650" y="4876325"/>
            <a:ext cx="171600" cy="171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0"/>
          <p:cNvSpPr/>
          <p:nvPr/>
        </p:nvSpPr>
        <p:spPr>
          <a:xfrm rot="-5400000" flipH="1">
            <a:off x="8220250" y="267075"/>
            <a:ext cx="656400" cy="656400"/>
          </a:xfrm>
          <a:prstGeom prst="rtTriangl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0"/>
          <p:cNvSpPr txBox="1">
            <a:spLocks noGrp="1"/>
          </p:cNvSpPr>
          <p:nvPr>
            <p:ph type="body" idx="1"/>
          </p:nvPr>
        </p:nvSpPr>
        <p:spPr>
          <a:xfrm>
            <a:off x="1031400" y="3920875"/>
            <a:ext cx="7081200" cy="682800"/>
          </a:xfrm>
          <a:prstGeom prst="rect">
            <a:avLst/>
          </a:prstGeom>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400"/>
              <a:buNone/>
              <a:defRPr sz="2500">
                <a:latin typeface="Krona One"/>
                <a:ea typeface="Krona One"/>
                <a:cs typeface="Krona One"/>
                <a:sym typeface="Krona One"/>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heme" Target="../theme/theme1.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0.xml"/><Relationship Id="rId1"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32925" y="540000"/>
            <a:ext cx="7391100" cy="4212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2500"/>
              <a:buFont typeface="Krona One"/>
              <a:buNone/>
              <a:defRPr sz="2500">
                <a:solidFill>
                  <a:schemeClr val="lt1"/>
                </a:solidFill>
                <a:latin typeface="Krona One"/>
                <a:ea typeface="Krona One"/>
                <a:cs typeface="Krona One"/>
                <a:sym typeface="Krona One"/>
              </a:defRPr>
            </a:lvl1pPr>
            <a:lvl2pPr lvl="1">
              <a:spcBef>
                <a:spcPts val="0"/>
              </a:spcBef>
              <a:spcAft>
                <a:spcPts val="0"/>
              </a:spcAft>
              <a:buClr>
                <a:schemeClr val="lt1"/>
              </a:buClr>
              <a:buSzPts val="2800"/>
              <a:buFont typeface="Krona One"/>
              <a:buNone/>
              <a:defRPr sz="2800">
                <a:solidFill>
                  <a:schemeClr val="lt1"/>
                </a:solidFill>
                <a:latin typeface="Krona One"/>
                <a:ea typeface="Krona One"/>
                <a:cs typeface="Krona One"/>
                <a:sym typeface="Krona One"/>
              </a:defRPr>
            </a:lvl2pPr>
            <a:lvl3pPr lvl="2">
              <a:spcBef>
                <a:spcPts val="0"/>
              </a:spcBef>
              <a:spcAft>
                <a:spcPts val="0"/>
              </a:spcAft>
              <a:buClr>
                <a:schemeClr val="lt1"/>
              </a:buClr>
              <a:buSzPts val="2800"/>
              <a:buFont typeface="Krona One"/>
              <a:buNone/>
              <a:defRPr sz="2800">
                <a:solidFill>
                  <a:schemeClr val="lt1"/>
                </a:solidFill>
                <a:latin typeface="Krona One"/>
                <a:ea typeface="Krona One"/>
                <a:cs typeface="Krona One"/>
                <a:sym typeface="Krona One"/>
              </a:defRPr>
            </a:lvl3pPr>
            <a:lvl4pPr lvl="3">
              <a:spcBef>
                <a:spcPts val="0"/>
              </a:spcBef>
              <a:spcAft>
                <a:spcPts val="0"/>
              </a:spcAft>
              <a:buClr>
                <a:schemeClr val="lt1"/>
              </a:buClr>
              <a:buSzPts val="2800"/>
              <a:buFont typeface="Krona One"/>
              <a:buNone/>
              <a:defRPr sz="2800">
                <a:solidFill>
                  <a:schemeClr val="lt1"/>
                </a:solidFill>
                <a:latin typeface="Krona One"/>
                <a:ea typeface="Krona One"/>
                <a:cs typeface="Krona One"/>
                <a:sym typeface="Krona One"/>
              </a:defRPr>
            </a:lvl4pPr>
            <a:lvl5pPr lvl="4">
              <a:spcBef>
                <a:spcPts val="0"/>
              </a:spcBef>
              <a:spcAft>
                <a:spcPts val="0"/>
              </a:spcAft>
              <a:buClr>
                <a:schemeClr val="lt1"/>
              </a:buClr>
              <a:buSzPts val="2800"/>
              <a:buFont typeface="Krona One"/>
              <a:buNone/>
              <a:defRPr sz="2800">
                <a:solidFill>
                  <a:schemeClr val="lt1"/>
                </a:solidFill>
                <a:latin typeface="Krona One"/>
                <a:ea typeface="Krona One"/>
                <a:cs typeface="Krona One"/>
                <a:sym typeface="Krona One"/>
              </a:defRPr>
            </a:lvl5pPr>
            <a:lvl6pPr lvl="5">
              <a:spcBef>
                <a:spcPts val="0"/>
              </a:spcBef>
              <a:spcAft>
                <a:spcPts val="0"/>
              </a:spcAft>
              <a:buClr>
                <a:schemeClr val="lt1"/>
              </a:buClr>
              <a:buSzPts val="2800"/>
              <a:buFont typeface="Krona One"/>
              <a:buNone/>
              <a:defRPr sz="2800">
                <a:solidFill>
                  <a:schemeClr val="lt1"/>
                </a:solidFill>
                <a:latin typeface="Krona One"/>
                <a:ea typeface="Krona One"/>
                <a:cs typeface="Krona One"/>
                <a:sym typeface="Krona One"/>
              </a:defRPr>
            </a:lvl6pPr>
            <a:lvl7pPr lvl="6">
              <a:spcBef>
                <a:spcPts val="0"/>
              </a:spcBef>
              <a:spcAft>
                <a:spcPts val="0"/>
              </a:spcAft>
              <a:buClr>
                <a:schemeClr val="lt1"/>
              </a:buClr>
              <a:buSzPts val="2800"/>
              <a:buFont typeface="Krona One"/>
              <a:buNone/>
              <a:defRPr sz="2800">
                <a:solidFill>
                  <a:schemeClr val="lt1"/>
                </a:solidFill>
                <a:latin typeface="Krona One"/>
                <a:ea typeface="Krona One"/>
                <a:cs typeface="Krona One"/>
                <a:sym typeface="Krona One"/>
              </a:defRPr>
            </a:lvl7pPr>
            <a:lvl8pPr lvl="7">
              <a:spcBef>
                <a:spcPts val="0"/>
              </a:spcBef>
              <a:spcAft>
                <a:spcPts val="0"/>
              </a:spcAft>
              <a:buClr>
                <a:schemeClr val="lt1"/>
              </a:buClr>
              <a:buSzPts val="2800"/>
              <a:buFont typeface="Krona One"/>
              <a:buNone/>
              <a:defRPr sz="2800">
                <a:solidFill>
                  <a:schemeClr val="lt1"/>
                </a:solidFill>
                <a:latin typeface="Krona One"/>
                <a:ea typeface="Krona One"/>
                <a:cs typeface="Krona One"/>
                <a:sym typeface="Krona One"/>
              </a:defRPr>
            </a:lvl8pPr>
            <a:lvl9pPr lvl="8">
              <a:spcBef>
                <a:spcPts val="0"/>
              </a:spcBef>
              <a:spcAft>
                <a:spcPts val="0"/>
              </a:spcAft>
              <a:buClr>
                <a:schemeClr val="lt1"/>
              </a:buClr>
              <a:buSzPts val="2800"/>
              <a:buFont typeface="Krona One"/>
              <a:buNone/>
              <a:defRPr sz="2800">
                <a:solidFill>
                  <a:schemeClr val="lt1"/>
                </a:solidFill>
                <a:latin typeface="Krona One"/>
                <a:ea typeface="Krona One"/>
                <a:cs typeface="Krona One"/>
                <a:sym typeface="Krona One"/>
              </a:defRPr>
            </a:lvl9pPr>
          </a:lstStyle>
          <a:p>
            <a:endParaRPr/>
          </a:p>
        </p:txBody>
      </p:sp>
      <p:sp>
        <p:nvSpPr>
          <p:cNvPr id="7" name="Google Shape;7;p1"/>
          <p:cNvSpPr txBox="1">
            <a:spLocks noGrp="1"/>
          </p:cNvSpPr>
          <p:nvPr>
            <p:ph type="body" idx="1"/>
          </p:nvPr>
        </p:nvSpPr>
        <p:spPr>
          <a:xfrm>
            <a:off x="1032925" y="1237098"/>
            <a:ext cx="7391100" cy="3366300"/>
          </a:xfrm>
          <a:prstGeom prst="rect">
            <a:avLst/>
          </a:prstGeom>
          <a:noFill/>
          <a:ln>
            <a:noFill/>
          </a:ln>
        </p:spPr>
        <p:txBody>
          <a:bodyPr spcFirstLastPara="1" wrap="square" lIns="91425" tIns="91425" rIns="91425" bIns="91425" anchor="ctr" anchorCtr="0">
            <a:noAutofit/>
          </a:bodyPr>
          <a:lstStyle>
            <a:lvl1pPr marL="457200" lvl="0" indent="-317500">
              <a:lnSpc>
                <a:spcPct val="115000"/>
              </a:lnSpc>
              <a:spcBef>
                <a:spcPts val="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1pPr>
            <a:lvl2pPr marL="914400" lvl="1" indent="-317500">
              <a:lnSpc>
                <a:spcPct val="115000"/>
              </a:lnSpc>
              <a:spcBef>
                <a:spcPts val="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2pPr>
            <a:lvl3pPr marL="1371600" lvl="2" indent="-317500">
              <a:lnSpc>
                <a:spcPct val="115000"/>
              </a:lnSpc>
              <a:spcBef>
                <a:spcPts val="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3pPr>
            <a:lvl4pPr marL="1828800" lvl="3" indent="-317500">
              <a:lnSpc>
                <a:spcPct val="115000"/>
              </a:lnSpc>
              <a:spcBef>
                <a:spcPts val="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4pPr>
            <a:lvl5pPr marL="2286000" lvl="4" indent="-317500">
              <a:lnSpc>
                <a:spcPct val="115000"/>
              </a:lnSpc>
              <a:spcBef>
                <a:spcPts val="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5pPr>
            <a:lvl6pPr marL="2743200" lvl="5" indent="-317500">
              <a:lnSpc>
                <a:spcPct val="115000"/>
              </a:lnSpc>
              <a:spcBef>
                <a:spcPts val="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6pPr>
            <a:lvl7pPr marL="3200400" lvl="6" indent="-317500">
              <a:lnSpc>
                <a:spcPct val="115000"/>
              </a:lnSpc>
              <a:spcBef>
                <a:spcPts val="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7pPr>
            <a:lvl8pPr marL="3657600" lvl="7" indent="-317500">
              <a:lnSpc>
                <a:spcPct val="115000"/>
              </a:lnSpc>
              <a:spcBef>
                <a:spcPts val="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8pPr>
            <a:lvl9pPr marL="4114800" lvl="8" indent="-317500">
              <a:lnSpc>
                <a:spcPct val="115000"/>
              </a:lnSpc>
              <a:spcBef>
                <a:spcPts val="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765"/>
        <p:cNvGrpSpPr/>
        <p:nvPr/>
      </p:nvGrpSpPr>
      <p:grpSpPr>
        <a:xfrm>
          <a:off x="0" y="0"/>
          <a:ext cx="0" cy="0"/>
          <a:chOff x="0" y="0"/>
          <a:chExt cx="0" cy="0"/>
        </a:xfrm>
      </p:grpSpPr>
      <p:sp>
        <p:nvSpPr>
          <p:cNvPr id="766" name="Google Shape;766;p4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767" name="Google Shape;767;p4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6" r:id="rId1"/>
    <p:sldLayoutId id="2147483687"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ocs.google.com/spreadsheets/d/17w3ynzv3rPw--d-az7oU5wnFzHMYTii3rjCq4OLyawI/copy#gid=0" TargetMode="External"/><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2.xml"/><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hyperlink" Target="https://www.kaggle.com/datasets/ilhamfp31/indonesian-abusive-and-hate-speech-twitter-text" TargetMode="External"/><Relationship Id="rId2" Type="http://schemas.openxmlformats.org/officeDocument/2006/relationships/notesSlide" Target="../notesSlides/notesSlide7.xml"/><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grpSp>
        <p:nvGrpSpPr>
          <p:cNvPr id="775" name="Google Shape;775;p43"/>
          <p:cNvGrpSpPr/>
          <p:nvPr/>
        </p:nvGrpSpPr>
        <p:grpSpPr>
          <a:xfrm>
            <a:off x="5963330" y="1490086"/>
            <a:ext cx="2198154" cy="2164200"/>
            <a:chOff x="5963330" y="1490086"/>
            <a:chExt cx="2198154" cy="2164200"/>
          </a:xfrm>
        </p:grpSpPr>
        <p:grpSp>
          <p:nvGrpSpPr>
            <p:cNvPr id="776" name="Google Shape;776;p43"/>
            <p:cNvGrpSpPr/>
            <p:nvPr/>
          </p:nvGrpSpPr>
          <p:grpSpPr>
            <a:xfrm>
              <a:off x="5963330" y="1490138"/>
              <a:ext cx="2198154" cy="2164096"/>
              <a:chOff x="4102900" y="2962700"/>
              <a:chExt cx="1495750" cy="1472575"/>
            </a:xfrm>
          </p:grpSpPr>
          <p:sp>
            <p:nvSpPr>
              <p:cNvPr id="777" name="Google Shape;777;p43"/>
              <p:cNvSpPr/>
              <p:nvPr/>
            </p:nvSpPr>
            <p:spPr>
              <a:xfrm>
                <a:off x="4826275" y="2962700"/>
                <a:ext cx="604275" cy="283725"/>
              </a:xfrm>
              <a:custGeom>
                <a:avLst/>
                <a:gdLst/>
                <a:ahLst/>
                <a:cxnLst/>
                <a:rect l="l" t="t" r="r" b="b"/>
                <a:pathLst>
                  <a:path w="24171" h="11349" extrusionOk="0">
                    <a:moveTo>
                      <a:pt x="633" y="4"/>
                    </a:moveTo>
                    <a:cubicBezTo>
                      <a:pt x="421" y="5"/>
                      <a:pt x="210" y="9"/>
                      <a:pt x="0" y="16"/>
                    </a:cubicBezTo>
                    <a:lnTo>
                      <a:pt x="633" y="4"/>
                    </a:lnTo>
                    <a:close/>
                    <a:moveTo>
                      <a:pt x="912" y="0"/>
                    </a:moveTo>
                    <a:cubicBezTo>
                      <a:pt x="880" y="0"/>
                      <a:pt x="848" y="0"/>
                      <a:pt x="815" y="1"/>
                    </a:cubicBezTo>
                    <a:lnTo>
                      <a:pt x="633" y="4"/>
                    </a:lnTo>
                    <a:lnTo>
                      <a:pt x="633" y="4"/>
                    </a:lnTo>
                    <a:cubicBezTo>
                      <a:pt x="670" y="4"/>
                      <a:pt x="707" y="4"/>
                      <a:pt x="744" y="4"/>
                    </a:cubicBezTo>
                    <a:cubicBezTo>
                      <a:pt x="8026" y="4"/>
                      <a:pt x="16668" y="3520"/>
                      <a:pt x="22321" y="9248"/>
                    </a:cubicBezTo>
                    <a:cubicBezTo>
                      <a:pt x="22865" y="9806"/>
                      <a:pt x="23361" y="10353"/>
                      <a:pt x="23816" y="10906"/>
                    </a:cubicBezTo>
                    <a:lnTo>
                      <a:pt x="23816" y="10906"/>
                    </a:lnTo>
                    <a:lnTo>
                      <a:pt x="23731" y="10800"/>
                    </a:lnTo>
                    <a:cubicBezTo>
                      <a:pt x="23277" y="10236"/>
                      <a:pt x="22775" y="9687"/>
                      <a:pt x="22227" y="9123"/>
                    </a:cubicBezTo>
                    <a:cubicBezTo>
                      <a:pt x="16640" y="3474"/>
                      <a:pt x="8102" y="0"/>
                      <a:pt x="912" y="0"/>
                    </a:cubicBezTo>
                    <a:close/>
                    <a:moveTo>
                      <a:pt x="23816" y="10906"/>
                    </a:moveTo>
                    <a:lnTo>
                      <a:pt x="24170" y="11349"/>
                    </a:lnTo>
                    <a:cubicBezTo>
                      <a:pt x="24055" y="11201"/>
                      <a:pt x="23937" y="11053"/>
                      <a:pt x="23816" y="1090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3"/>
              <p:cNvSpPr/>
              <p:nvPr/>
            </p:nvSpPr>
            <p:spPr>
              <a:xfrm>
                <a:off x="4641700" y="2971975"/>
                <a:ext cx="885250" cy="438650"/>
              </a:xfrm>
              <a:custGeom>
                <a:avLst/>
                <a:gdLst/>
                <a:ahLst/>
                <a:cxnLst/>
                <a:rect l="l" t="t" r="r" b="b"/>
                <a:pathLst>
                  <a:path w="35410" h="17546" extrusionOk="0">
                    <a:moveTo>
                      <a:pt x="517" y="709"/>
                    </a:moveTo>
                    <a:lnTo>
                      <a:pt x="517" y="709"/>
                    </a:lnTo>
                    <a:cubicBezTo>
                      <a:pt x="343" y="754"/>
                      <a:pt x="171" y="802"/>
                      <a:pt x="1" y="852"/>
                    </a:cubicBezTo>
                    <a:lnTo>
                      <a:pt x="517" y="709"/>
                    </a:lnTo>
                    <a:close/>
                    <a:moveTo>
                      <a:pt x="6119" y="0"/>
                    </a:moveTo>
                    <a:cubicBezTo>
                      <a:pt x="4158" y="0"/>
                      <a:pt x="2285" y="226"/>
                      <a:pt x="565" y="695"/>
                    </a:cubicBezTo>
                    <a:lnTo>
                      <a:pt x="517" y="709"/>
                    </a:lnTo>
                    <a:lnTo>
                      <a:pt x="517" y="709"/>
                    </a:lnTo>
                    <a:cubicBezTo>
                      <a:pt x="2202" y="269"/>
                      <a:pt x="4028" y="57"/>
                      <a:pt x="5935" y="57"/>
                    </a:cubicBezTo>
                    <a:cubicBezTo>
                      <a:pt x="14255" y="57"/>
                      <a:pt x="24126" y="4074"/>
                      <a:pt x="30581" y="10617"/>
                    </a:cubicBezTo>
                    <a:cubicBezTo>
                      <a:pt x="32716" y="12797"/>
                      <a:pt x="34282" y="15033"/>
                      <a:pt x="35266" y="17217"/>
                    </a:cubicBezTo>
                    <a:lnTo>
                      <a:pt x="35266" y="17217"/>
                    </a:lnTo>
                    <a:lnTo>
                      <a:pt x="35190" y="17044"/>
                    </a:lnTo>
                    <a:cubicBezTo>
                      <a:pt x="34218" y="14865"/>
                      <a:pt x="32666" y="12624"/>
                      <a:pt x="30534" y="10461"/>
                    </a:cubicBezTo>
                    <a:cubicBezTo>
                      <a:pt x="24140" y="3977"/>
                      <a:pt x="14360" y="0"/>
                      <a:pt x="6119" y="0"/>
                    </a:cubicBezTo>
                    <a:close/>
                    <a:moveTo>
                      <a:pt x="35266" y="17217"/>
                    </a:moveTo>
                    <a:lnTo>
                      <a:pt x="35409" y="17545"/>
                    </a:lnTo>
                    <a:cubicBezTo>
                      <a:pt x="35363" y="17436"/>
                      <a:pt x="35315" y="17327"/>
                      <a:pt x="35266" y="1721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3"/>
              <p:cNvSpPr/>
              <p:nvPr/>
            </p:nvSpPr>
            <p:spPr>
              <a:xfrm>
                <a:off x="4489275" y="2998375"/>
                <a:ext cx="1083900" cy="567425"/>
              </a:xfrm>
              <a:custGeom>
                <a:avLst/>
                <a:gdLst/>
                <a:ahLst/>
                <a:cxnLst/>
                <a:rect l="l" t="t" r="r" b="b"/>
                <a:pathLst>
                  <a:path w="43356" h="22697" extrusionOk="0">
                    <a:moveTo>
                      <a:pt x="454" y="2140"/>
                    </a:moveTo>
                    <a:cubicBezTo>
                      <a:pt x="300" y="2219"/>
                      <a:pt x="148" y="2300"/>
                      <a:pt x="0" y="2382"/>
                    </a:cubicBezTo>
                    <a:lnTo>
                      <a:pt x="454" y="2140"/>
                    </a:lnTo>
                    <a:close/>
                    <a:moveTo>
                      <a:pt x="10071" y="1"/>
                    </a:moveTo>
                    <a:cubicBezTo>
                      <a:pt x="7369" y="1"/>
                      <a:pt x="4816" y="389"/>
                      <a:pt x="2555" y="1207"/>
                    </a:cubicBezTo>
                    <a:cubicBezTo>
                      <a:pt x="1819" y="1473"/>
                      <a:pt x="1113" y="1787"/>
                      <a:pt x="471" y="2132"/>
                    </a:cubicBezTo>
                    <a:lnTo>
                      <a:pt x="454" y="2140"/>
                    </a:lnTo>
                    <a:lnTo>
                      <a:pt x="454" y="2140"/>
                    </a:lnTo>
                    <a:cubicBezTo>
                      <a:pt x="1037" y="1842"/>
                      <a:pt x="1667" y="1568"/>
                      <a:pt x="2336" y="1332"/>
                    </a:cubicBezTo>
                    <a:cubicBezTo>
                      <a:pt x="4608" y="512"/>
                      <a:pt x="7172" y="123"/>
                      <a:pt x="9887" y="123"/>
                    </a:cubicBezTo>
                    <a:cubicBezTo>
                      <a:pt x="19046" y="123"/>
                      <a:pt x="29914" y="4550"/>
                      <a:pt x="37023" y="11756"/>
                    </a:cubicBezTo>
                    <a:cubicBezTo>
                      <a:pt x="40573" y="15352"/>
                      <a:pt x="42666" y="19101"/>
                      <a:pt x="43334" y="22579"/>
                    </a:cubicBezTo>
                    <a:lnTo>
                      <a:pt x="43334" y="22579"/>
                    </a:lnTo>
                    <a:lnTo>
                      <a:pt x="43262" y="22195"/>
                    </a:lnTo>
                    <a:cubicBezTo>
                      <a:pt x="42572" y="18778"/>
                      <a:pt x="40503" y="15079"/>
                      <a:pt x="37023" y="11552"/>
                    </a:cubicBezTo>
                    <a:cubicBezTo>
                      <a:pt x="29965" y="4397"/>
                      <a:pt x="19171" y="1"/>
                      <a:pt x="10071" y="1"/>
                    </a:cubicBezTo>
                    <a:close/>
                    <a:moveTo>
                      <a:pt x="43334" y="22579"/>
                    </a:moveTo>
                    <a:lnTo>
                      <a:pt x="43356" y="22696"/>
                    </a:lnTo>
                    <a:cubicBezTo>
                      <a:pt x="43348" y="22657"/>
                      <a:pt x="43341" y="22618"/>
                      <a:pt x="43334" y="2257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3"/>
              <p:cNvSpPr/>
              <p:nvPr/>
            </p:nvSpPr>
            <p:spPr>
              <a:xfrm>
                <a:off x="4364675" y="3042125"/>
                <a:ext cx="1220425" cy="677275"/>
              </a:xfrm>
              <a:custGeom>
                <a:avLst/>
                <a:gdLst/>
                <a:ahLst/>
                <a:cxnLst/>
                <a:rect l="l" t="t" r="r" b="b"/>
                <a:pathLst>
                  <a:path w="48817" h="27091" extrusionOk="0">
                    <a:moveTo>
                      <a:pt x="376" y="3859"/>
                    </a:moveTo>
                    <a:cubicBezTo>
                      <a:pt x="247" y="3963"/>
                      <a:pt x="122" y="4068"/>
                      <a:pt x="0" y="4175"/>
                    </a:cubicBezTo>
                    <a:lnTo>
                      <a:pt x="376" y="3859"/>
                    </a:lnTo>
                    <a:close/>
                    <a:moveTo>
                      <a:pt x="12983" y="1"/>
                    </a:moveTo>
                    <a:cubicBezTo>
                      <a:pt x="10091" y="1"/>
                      <a:pt x="7359" y="415"/>
                      <a:pt x="4937" y="1291"/>
                    </a:cubicBezTo>
                    <a:cubicBezTo>
                      <a:pt x="3135" y="1933"/>
                      <a:pt x="1614" y="2811"/>
                      <a:pt x="392" y="3846"/>
                    </a:cubicBezTo>
                    <a:lnTo>
                      <a:pt x="376" y="3859"/>
                    </a:lnTo>
                    <a:lnTo>
                      <a:pt x="376" y="3859"/>
                    </a:lnTo>
                    <a:cubicBezTo>
                      <a:pt x="1565" y="2900"/>
                      <a:pt x="3022" y="2086"/>
                      <a:pt x="4734" y="1463"/>
                    </a:cubicBezTo>
                    <a:cubicBezTo>
                      <a:pt x="7160" y="590"/>
                      <a:pt x="9899" y="176"/>
                      <a:pt x="12797" y="176"/>
                    </a:cubicBezTo>
                    <a:cubicBezTo>
                      <a:pt x="22590" y="176"/>
                      <a:pt x="34211" y="4903"/>
                      <a:pt x="41819" y="12608"/>
                    </a:cubicBezTo>
                    <a:cubicBezTo>
                      <a:pt x="46378" y="17241"/>
                      <a:pt x="48700" y="22130"/>
                      <a:pt x="48811" y="26425"/>
                    </a:cubicBezTo>
                    <a:lnTo>
                      <a:pt x="48811" y="26425"/>
                    </a:lnTo>
                    <a:cubicBezTo>
                      <a:pt x="48799" y="22075"/>
                      <a:pt x="46494" y="17094"/>
                      <a:pt x="41850" y="12372"/>
                    </a:cubicBezTo>
                    <a:cubicBezTo>
                      <a:pt x="34284" y="4709"/>
                      <a:pt x="22728" y="1"/>
                      <a:pt x="12983" y="1"/>
                    </a:cubicBezTo>
                    <a:close/>
                    <a:moveTo>
                      <a:pt x="48811" y="26425"/>
                    </a:moveTo>
                    <a:cubicBezTo>
                      <a:pt x="48811" y="26480"/>
                      <a:pt x="48810" y="26535"/>
                      <a:pt x="48810" y="26589"/>
                    </a:cubicBezTo>
                    <a:lnTo>
                      <a:pt x="48810" y="27091"/>
                    </a:lnTo>
                    <a:cubicBezTo>
                      <a:pt x="48816" y="26871"/>
                      <a:pt x="48816" y="26649"/>
                      <a:pt x="48811" y="264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3"/>
              <p:cNvSpPr/>
              <p:nvPr/>
            </p:nvSpPr>
            <p:spPr>
              <a:xfrm>
                <a:off x="4262775" y="3102950"/>
                <a:ext cx="1333125" cy="766150"/>
              </a:xfrm>
              <a:custGeom>
                <a:avLst/>
                <a:gdLst/>
                <a:ahLst/>
                <a:cxnLst/>
                <a:rect l="l" t="t" r="r" b="b"/>
                <a:pathLst>
                  <a:path w="53325" h="30646" extrusionOk="0">
                    <a:moveTo>
                      <a:pt x="165" y="5933"/>
                    </a:moveTo>
                    <a:cubicBezTo>
                      <a:pt x="109" y="6004"/>
                      <a:pt x="54" y="6075"/>
                      <a:pt x="1" y="6146"/>
                    </a:cubicBezTo>
                    <a:lnTo>
                      <a:pt x="165" y="5933"/>
                    </a:lnTo>
                    <a:close/>
                    <a:moveTo>
                      <a:pt x="15091" y="0"/>
                    </a:moveTo>
                    <a:cubicBezTo>
                      <a:pt x="12085" y="0"/>
                      <a:pt x="9244" y="429"/>
                      <a:pt x="6725" y="1334"/>
                    </a:cubicBezTo>
                    <a:cubicBezTo>
                      <a:pt x="3904" y="2353"/>
                      <a:pt x="1772" y="3874"/>
                      <a:pt x="314" y="5739"/>
                    </a:cubicBezTo>
                    <a:lnTo>
                      <a:pt x="165" y="5933"/>
                    </a:lnTo>
                    <a:lnTo>
                      <a:pt x="165" y="5933"/>
                    </a:lnTo>
                    <a:cubicBezTo>
                      <a:pt x="1621" y="4087"/>
                      <a:pt x="3760" y="2581"/>
                      <a:pt x="6553" y="1569"/>
                    </a:cubicBezTo>
                    <a:cubicBezTo>
                      <a:pt x="9076" y="660"/>
                      <a:pt x="11924" y="229"/>
                      <a:pt x="14939" y="229"/>
                    </a:cubicBezTo>
                    <a:cubicBezTo>
                      <a:pt x="25126" y="229"/>
                      <a:pt x="37217" y="5150"/>
                      <a:pt x="45127" y="13168"/>
                    </a:cubicBezTo>
                    <a:cubicBezTo>
                      <a:pt x="50914" y="19032"/>
                      <a:pt x="53225" y="25304"/>
                      <a:pt x="52149" y="30367"/>
                    </a:cubicBezTo>
                    <a:lnTo>
                      <a:pt x="52149" y="30367"/>
                    </a:lnTo>
                    <a:lnTo>
                      <a:pt x="52196" y="30159"/>
                    </a:lnTo>
                    <a:cubicBezTo>
                      <a:pt x="53325" y="25097"/>
                      <a:pt x="51021" y="18795"/>
                      <a:pt x="45205" y="12902"/>
                    </a:cubicBezTo>
                    <a:cubicBezTo>
                      <a:pt x="37318" y="4906"/>
                      <a:pt x="25258" y="0"/>
                      <a:pt x="15091" y="0"/>
                    </a:cubicBezTo>
                    <a:close/>
                    <a:moveTo>
                      <a:pt x="52149" y="30367"/>
                    </a:moveTo>
                    <a:lnTo>
                      <a:pt x="52086" y="30645"/>
                    </a:lnTo>
                    <a:cubicBezTo>
                      <a:pt x="52109" y="30553"/>
                      <a:pt x="52130" y="30460"/>
                      <a:pt x="52149" y="3036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3"/>
              <p:cNvSpPr/>
              <p:nvPr/>
            </p:nvSpPr>
            <p:spPr>
              <a:xfrm>
                <a:off x="4185200" y="3181000"/>
                <a:ext cx="1396200" cy="830725"/>
              </a:xfrm>
              <a:custGeom>
                <a:avLst/>
                <a:gdLst/>
                <a:ahLst/>
                <a:cxnLst/>
                <a:rect l="l" t="t" r="r" b="b"/>
                <a:pathLst>
                  <a:path w="55848" h="33229" extrusionOk="0">
                    <a:moveTo>
                      <a:pt x="59" y="8060"/>
                    </a:moveTo>
                    <a:cubicBezTo>
                      <a:pt x="39" y="8100"/>
                      <a:pt x="19" y="8141"/>
                      <a:pt x="0" y="8181"/>
                    </a:cubicBezTo>
                    <a:lnTo>
                      <a:pt x="59" y="8060"/>
                    </a:lnTo>
                    <a:close/>
                    <a:moveTo>
                      <a:pt x="16435" y="1"/>
                    </a:moveTo>
                    <a:cubicBezTo>
                      <a:pt x="13377" y="1"/>
                      <a:pt x="10489" y="439"/>
                      <a:pt x="7931" y="1363"/>
                    </a:cubicBezTo>
                    <a:cubicBezTo>
                      <a:pt x="4154" y="2711"/>
                      <a:pt x="1583" y="4952"/>
                      <a:pt x="220" y="7727"/>
                    </a:cubicBezTo>
                    <a:lnTo>
                      <a:pt x="59" y="8060"/>
                    </a:lnTo>
                    <a:lnTo>
                      <a:pt x="59" y="8060"/>
                    </a:lnTo>
                    <a:cubicBezTo>
                      <a:pt x="1423" y="5278"/>
                      <a:pt x="4005" y="3020"/>
                      <a:pt x="7790" y="1645"/>
                    </a:cubicBezTo>
                    <a:cubicBezTo>
                      <a:pt x="10349" y="725"/>
                      <a:pt x="13235" y="289"/>
                      <a:pt x="16289" y="289"/>
                    </a:cubicBezTo>
                    <a:cubicBezTo>
                      <a:pt x="26614" y="289"/>
                      <a:pt x="38862" y="5272"/>
                      <a:pt x="46882" y="13401"/>
                    </a:cubicBezTo>
                    <a:cubicBezTo>
                      <a:pt x="53700" y="20313"/>
                      <a:pt x="55754" y="27774"/>
                      <a:pt x="53183" y="33229"/>
                    </a:cubicBezTo>
                    <a:lnTo>
                      <a:pt x="53403" y="32774"/>
                    </a:lnTo>
                    <a:cubicBezTo>
                      <a:pt x="55848" y="27335"/>
                      <a:pt x="53763" y="19953"/>
                      <a:pt x="47007" y="13103"/>
                    </a:cubicBezTo>
                    <a:cubicBezTo>
                      <a:pt x="39003" y="4989"/>
                      <a:pt x="26754" y="1"/>
                      <a:pt x="16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3"/>
              <p:cNvSpPr/>
              <p:nvPr/>
            </p:nvSpPr>
            <p:spPr>
              <a:xfrm>
                <a:off x="4135025" y="3273100"/>
                <a:ext cx="1408775" cy="868325"/>
              </a:xfrm>
              <a:custGeom>
                <a:avLst/>
                <a:gdLst/>
                <a:ahLst/>
                <a:cxnLst/>
                <a:rect l="l" t="t" r="r" b="b"/>
                <a:pathLst>
                  <a:path w="56351" h="34733" extrusionOk="0">
                    <a:moveTo>
                      <a:pt x="92" y="9865"/>
                    </a:moveTo>
                    <a:cubicBezTo>
                      <a:pt x="60" y="9982"/>
                      <a:pt x="29" y="10100"/>
                      <a:pt x="1" y="10218"/>
                    </a:cubicBezTo>
                    <a:lnTo>
                      <a:pt x="92" y="9865"/>
                    </a:lnTo>
                    <a:close/>
                    <a:moveTo>
                      <a:pt x="16927" y="0"/>
                    </a:moveTo>
                    <a:cubicBezTo>
                      <a:pt x="13903" y="0"/>
                      <a:pt x="11045" y="433"/>
                      <a:pt x="8512" y="1347"/>
                    </a:cubicBezTo>
                    <a:cubicBezTo>
                      <a:pt x="3888" y="3008"/>
                      <a:pt x="1082" y="6033"/>
                      <a:pt x="126" y="9732"/>
                    </a:cubicBezTo>
                    <a:lnTo>
                      <a:pt x="92" y="9865"/>
                    </a:lnTo>
                    <a:lnTo>
                      <a:pt x="92" y="9865"/>
                    </a:lnTo>
                    <a:cubicBezTo>
                      <a:pt x="1089" y="6249"/>
                      <a:pt x="3878" y="3315"/>
                      <a:pt x="8418" y="1660"/>
                    </a:cubicBezTo>
                    <a:cubicBezTo>
                      <a:pt x="10942" y="751"/>
                      <a:pt x="13790" y="320"/>
                      <a:pt x="16805" y="320"/>
                    </a:cubicBezTo>
                    <a:cubicBezTo>
                      <a:pt x="26992" y="320"/>
                      <a:pt x="39083" y="5240"/>
                      <a:pt x="46992" y="13259"/>
                    </a:cubicBezTo>
                    <a:cubicBezTo>
                      <a:pt x="54446" y="20821"/>
                      <a:pt x="56133" y="29055"/>
                      <a:pt x="52248" y="34512"/>
                    </a:cubicBezTo>
                    <a:lnTo>
                      <a:pt x="52248" y="34512"/>
                    </a:lnTo>
                    <a:lnTo>
                      <a:pt x="52384" y="34325"/>
                    </a:lnTo>
                    <a:cubicBezTo>
                      <a:pt x="56350" y="28855"/>
                      <a:pt x="54673" y="20563"/>
                      <a:pt x="47165" y="12961"/>
                    </a:cubicBezTo>
                    <a:cubicBezTo>
                      <a:pt x="39245" y="4932"/>
                      <a:pt x="27136" y="0"/>
                      <a:pt x="16927" y="0"/>
                    </a:cubicBezTo>
                    <a:close/>
                    <a:moveTo>
                      <a:pt x="52248" y="34512"/>
                    </a:moveTo>
                    <a:lnTo>
                      <a:pt x="52087" y="34733"/>
                    </a:lnTo>
                    <a:cubicBezTo>
                      <a:pt x="52141" y="34660"/>
                      <a:pt x="52195" y="34586"/>
                      <a:pt x="52248" y="345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3"/>
              <p:cNvSpPr/>
              <p:nvPr/>
            </p:nvSpPr>
            <p:spPr>
              <a:xfrm>
                <a:off x="4115050" y="3373800"/>
                <a:ext cx="1370750" cy="877750"/>
              </a:xfrm>
              <a:custGeom>
                <a:avLst/>
                <a:gdLst/>
                <a:ahLst/>
                <a:cxnLst/>
                <a:rect l="l" t="t" r="r" b="b"/>
                <a:pathLst>
                  <a:path w="54830" h="35110" extrusionOk="0">
                    <a:moveTo>
                      <a:pt x="4" y="12069"/>
                    </a:moveTo>
                    <a:cubicBezTo>
                      <a:pt x="3" y="12105"/>
                      <a:pt x="1" y="12142"/>
                      <a:pt x="0" y="12178"/>
                    </a:cubicBezTo>
                    <a:lnTo>
                      <a:pt x="4" y="12069"/>
                    </a:lnTo>
                    <a:close/>
                    <a:moveTo>
                      <a:pt x="16561" y="0"/>
                    </a:moveTo>
                    <a:cubicBezTo>
                      <a:pt x="13645" y="0"/>
                      <a:pt x="10890" y="418"/>
                      <a:pt x="8449" y="1300"/>
                    </a:cubicBezTo>
                    <a:cubicBezTo>
                      <a:pt x="3057" y="3244"/>
                      <a:pt x="220" y="7068"/>
                      <a:pt x="16" y="11676"/>
                    </a:cubicBezTo>
                    <a:lnTo>
                      <a:pt x="4" y="12069"/>
                    </a:lnTo>
                    <a:lnTo>
                      <a:pt x="4" y="12069"/>
                    </a:lnTo>
                    <a:cubicBezTo>
                      <a:pt x="170" y="7431"/>
                      <a:pt x="2989" y="3589"/>
                      <a:pt x="8402" y="1629"/>
                    </a:cubicBezTo>
                    <a:cubicBezTo>
                      <a:pt x="10828" y="756"/>
                      <a:pt x="13566" y="342"/>
                      <a:pt x="16463" y="342"/>
                    </a:cubicBezTo>
                    <a:cubicBezTo>
                      <a:pt x="26257" y="342"/>
                      <a:pt x="37879" y="5072"/>
                      <a:pt x="45487" y="12789"/>
                    </a:cubicBezTo>
                    <a:cubicBezTo>
                      <a:pt x="53410" y="20819"/>
                      <a:pt x="54549" y="29646"/>
                      <a:pt x="49157" y="34792"/>
                    </a:cubicBezTo>
                    <a:lnTo>
                      <a:pt x="49157" y="34792"/>
                    </a:lnTo>
                    <a:lnTo>
                      <a:pt x="49186" y="34765"/>
                    </a:lnTo>
                    <a:cubicBezTo>
                      <a:pt x="54829" y="29639"/>
                      <a:pt x="53748" y="20658"/>
                      <a:pt x="45691" y="12491"/>
                    </a:cubicBezTo>
                    <a:cubicBezTo>
                      <a:pt x="38062" y="4754"/>
                      <a:pt x="26396" y="0"/>
                      <a:pt x="16561" y="0"/>
                    </a:cubicBezTo>
                    <a:close/>
                    <a:moveTo>
                      <a:pt x="49157" y="34792"/>
                    </a:moveTo>
                    <a:lnTo>
                      <a:pt x="48810" y="35109"/>
                    </a:lnTo>
                    <a:cubicBezTo>
                      <a:pt x="48929" y="35005"/>
                      <a:pt x="49044" y="34899"/>
                      <a:pt x="49157" y="3479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3"/>
              <p:cNvSpPr/>
              <p:nvPr/>
            </p:nvSpPr>
            <p:spPr>
              <a:xfrm>
                <a:off x="4102900" y="3480575"/>
                <a:ext cx="1306100" cy="859925"/>
              </a:xfrm>
              <a:custGeom>
                <a:avLst/>
                <a:gdLst/>
                <a:ahLst/>
                <a:cxnLst/>
                <a:rect l="l" t="t" r="r" b="b"/>
                <a:pathLst>
                  <a:path w="52244" h="34397" extrusionOk="0">
                    <a:moveTo>
                      <a:pt x="839" y="13387"/>
                    </a:moveTo>
                    <a:cubicBezTo>
                      <a:pt x="867" y="13602"/>
                      <a:pt x="901" y="13818"/>
                      <a:pt x="941" y="14036"/>
                    </a:cubicBezTo>
                    <a:lnTo>
                      <a:pt x="863" y="13534"/>
                    </a:lnTo>
                    <a:cubicBezTo>
                      <a:pt x="854" y="13485"/>
                      <a:pt x="847" y="13436"/>
                      <a:pt x="839" y="13387"/>
                    </a:cubicBezTo>
                    <a:close/>
                    <a:moveTo>
                      <a:pt x="16187" y="1"/>
                    </a:moveTo>
                    <a:cubicBezTo>
                      <a:pt x="13456" y="1"/>
                      <a:pt x="10877" y="391"/>
                      <a:pt x="8590" y="1214"/>
                    </a:cubicBezTo>
                    <a:cubicBezTo>
                      <a:pt x="2625" y="3373"/>
                      <a:pt x="1" y="8011"/>
                      <a:pt x="839" y="13387"/>
                    </a:cubicBezTo>
                    <a:lnTo>
                      <a:pt x="839" y="13387"/>
                    </a:lnTo>
                    <a:cubicBezTo>
                      <a:pt x="148" y="8161"/>
                      <a:pt x="2764" y="3682"/>
                      <a:pt x="8590" y="1574"/>
                    </a:cubicBezTo>
                    <a:cubicBezTo>
                      <a:pt x="10865" y="754"/>
                      <a:pt x="13432" y="365"/>
                      <a:pt x="16148" y="365"/>
                    </a:cubicBezTo>
                    <a:cubicBezTo>
                      <a:pt x="25314" y="365"/>
                      <a:pt x="36183" y="4795"/>
                      <a:pt x="43293" y="12014"/>
                    </a:cubicBezTo>
                    <a:cubicBezTo>
                      <a:pt x="51692" y="20521"/>
                      <a:pt x="51958" y="29989"/>
                      <a:pt x="44416" y="34320"/>
                    </a:cubicBezTo>
                    <a:lnTo>
                      <a:pt x="44416" y="34320"/>
                    </a:lnTo>
                    <a:lnTo>
                      <a:pt x="44751" y="34130"/>
                    </a:lnTo>
                    <a:cubicBezTo>
                      <a:pt x="52243" y="29741"/>
                      <a:pt x="51961" y="20258"/>
                      <a:pt x="43528" y="11716"/>
                    </a:cubicBezTo>
                    <a:cubicBezTo>
                      <a:pt x="36367" y="4458"/>
                      <a:pt x="25417" y="1"/>
                      <a:pt x="16187" y="1"/>
                    </a:cubicBezTo>
                    <a:close/>
                    <a:moveTo>
                      <a:pt x="44416" y="34320"/>
                    </a:moveTo>
                    <a:lnTo>
                      <a:pt x="44281" y="34396"/>
                    </a:lnTo>
                    <a:cubicBezTo>
                      <a:pt x="44326" y="34371"/>
                      <a:pt x="44371" y="34346"/>
                      <a:pt x="44416" y="343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3"/>
              <p:cNvSpPr/>
              <p:nvPr/>
            </p:nvSpPr>
            <p:spPr>
              <a:xfrm>
                <a:off x="4106425" y="3591725"/>
                <a:ext cx="1222625" cy="812650"/>
              </a:xfrm>
              <a:custGeom>
                <a:avLst/>
                <a:gdLst/>
                <a:ahLst/>
                <a:cxnLst/>
                <a:rect l="l" t="t" r="r" b="b"/>
                <a:pathLst>
                  <a:path w="48905" h="32506" extrusionOk="0">
                    <a:moveTo>
                      <a:pt x="2365" y="15092"/>
                    </a:moveTo>
                    <a:cubicBezTo>
                      <a:pt x="2453" y="15331"/>
                      <a:pt x="2548" y="15571"/>
                      <a:pt x="2650" y="15812"/>
                    </a:cubicBezTo>
                    <a:lnTo>
                      <a:pt x="2446" y="15295"/>
                    </a:lnTo>
                    <a:cubicBezTo>
                      <a:pt x="2418" y="15227"/>
                      <a:pt x="2392" y="15159"/>
                      <a:pt x="2365" y="15092"/>
                    </a:cubicBezTo>
                    <a:close/>
                    <a:moveTo>
                      <a:pt x="15568" y="0"/>
                    </a:moveTo>
                    <a:cubicBezTo>
                      <a:pt x="13077" y="0"/>
                      <a:pt x="10724" y="357"/>
                      <a:pt x="8637" y="1110"/>
                    </a:cubicBezTo>
                    <a:cubicBezTo>
                      <a:pt x="2142" y="3451"/>
                      <a:pt x="1" y="8996"/>
                      <a:pt x="2365" y="15092"/>
                    </a:cubicBezTo>
                    <a:lnTo>
                      <a:pt x="2365" y="15092"/>
                    </a:lnTo>
                    <a:cubicBezTo>
                      <a:pt x="182" y="9137"/>
                      <a:pt x="2325" y="3761"/>
                      <a:pt x="8684" y="1470"/>
                    </a:cubicBezTo>
                    <a:cubicBezTo>
                      <a:pt x="10747" y="725"/>
                      <a:pt x="13074" y="372"/>
                      <a:pt x="15538" y="372"/>
                    </a:cubicBezTo>
                    <a:cubicBezTo>
                      <a:pt x="23859" y="372"/>
                      <a:pt x="33732" y="4399"/>
                      <a:pt x="40190" y="10953"/>
                    </a:cubicBezTo>
                    <a:cubicBezTo>
                      <a:pt x="48560" y="19433"/>
                      <a:pt x="48027" y="28963"/>
                      <a:pt x="38998" y="32223"/>
                    </a:cubicBezTo>
                    <a:cubicBezTo>
                      <a:pt x="38867" y="32265"/>
                      <a:pt x="38736" y="32309"/>
                      <a:pt x="38604" y="32353"/>
                    </a:cubicBezTo>
                    <a:lnTo>
                      <a:pt x="38604" y="32353"/>
                    </a:lnTo>
                    <a:lnTo>
                      <a:pt x="38669" y="32333"/>
                    </a:lnTo>
                    <a:cubicBezTo>
                      <a:pt x="38857" y="32270"/>
                      <a:pt x="39061" y="32208"/>
                      <a:pt x="39249" y="32145"/>
                    </a:cubicBezTo>
                    <a:cubicBezTo>
                      <a:pt x="48356" y="28853"/>
                      <a:pt x="48905" y="19245"/>
                      <a:pt x="40440" y="10671"/>
                    </a:cubicBezTo>
                    <a:cubicBezTo>
                      <a:pt x="33924" y="4058"/>
                      <a:pt x="23967" y="0"/>
                      <a:pt x="15568" y="0"/>
                    </a:cubicBezTo>
                    <a:close/>
                    <a:moveTo>
                      <a:pt x="38604" y="32353"/>
                    </a:moveTo>
                    <a:lnTo>
                      <a:pt x="38105" y="32505"/>
                    </a:lnTo>
                    <a:cubicBezTo>
                      <a:pt x="38271" y="32462"/>
                      <a:pt x="38438" y="32408"/>
                      <a:pt x="38604" y="3235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3"/>
              <p:cNvSpPr/>
              <p:nvPr/>
            </p:nvSpPr>
            <p:spPr>
              <a:xfrm>
                <a:off x="4132425" y="3704925"/>
                <a:ext cx="1091225" cy="730000"/>
              </a:xfrm>
              <a:custGeom>
                <a:avLst/>
                <a:gdLst/>
                <a:ahLst/>
                <a:cxnLst/>
                <a:rect l="l" t="t" r="r" b="b"/>
                <a:pathLst>
                  <a:path w="43649" h="29200" extrusionOk="0">
                    <a:moveTo>
                      <a:pt x="4993" y="17227"/>
                    </a:moveTo>
                    <a:lnTo>
                      <a:pt x="4993" y="17227"/>
                    </a:lnTo>
                    <a:cubicBezTo>
                      <a:pt x="5140" y="17430"/>
                      <a:pt x="5292" y="17633"/>
                      <a:pt x="5450" y="17836"/>
                    </a:cubicBezTo>
                    <a:lnTo>
                      <a:pt x="5027" y="17272"/>
                    </a:lnTo>
                    <a:cubicBezTo>
                      <a:pt x="5016" y="17257"/>
                      <a:pt x="5004" y="17242"/>
                      <a:pt x="4993" y="17227"/>
                    </a:cubicBezTo>
                    <a:close/>
                    <a:moveTo>
                      <a:pt x="14353" y="0"/>
                    </a:moveTo>
                    <a:cubicBezTo>
                      <a:pt x="12172" y="0"/>
                      <a:pt x="10112" y="312"/>
                      <a:pt x="8287" y="971"/>
                    </a:cubicBezTo>
                    <a:cubicBezTo>
                      <a:pt x="1186" y="3535"/>
                      <a:pt x="0" y="10454"/>
                      <a:pt x="4993" y="17227"/>
                    </a:cubicBezTo>
                    <a:lnTo>
                      <a:pt x="4993" y="17227"/>
                    </a:lnTo>
                    <a:cubicBezTo>
                      <a:pt x="205" y="10586"/>
                      <a:pt x="1415" y="3856"/>
                      <a:pt x="8365" y="1347"/>
                    </a:cubicBezTo>
                    <a:cubicBezTo>
                      <a:pt x="10171" y="695"/>
                      <a:pt x="12208" y="386"/>
                      <a:pt x="14366" y="386"/>
                    </a:cubicBezTo>
                    <a:cubicBezTo>
                      <a:pt x="21648" y="386"/>
                      <a:pt x="30293" y="3907"/>
                      <a:pt x="35952" y="9638"/>
                    </a:cubicBezTo>
                    <a:cubicBezTo>
                      <a:pt x="43272" y="17068"/>
                      <a:pt x="42802" y="25407"/>
                      <a:pt x="34902" y="28260"/>
                    </a:cubicBezTo>
                    <a:cubicBezTo>
                      <a:pt x="33492" y="28762"/>
                      <a:pt x="31934" y="29065"/>
                      <a:pt x="30293" y="29170"/>
                    </a:cubicBezTo>
                    <a:lnTo>
                      <a:pt x="30293" y="29170"/>
                    </a:lnTo>
                    <a:lnTo>
                      <a:pt x="30325" y="29169"/>
                    </a:lnTo>
                    <a:cubicBezTo>
                      <a:pt x="32049" y="29075"/>
                      <a:pt x="33679" y="28761"/>
                      <a:pt x="35168" y="28228"/>
                    </a:cubicBezTo>
                    <a:cubicBezTo>
                      <a:pt x="43162" y="25344"/>
                      <a:pt x="43648" y="16896"/>
                      <a:pt x="36218" y="9372"/>
                    </a:cubicBezTo>
                    <a:cubicBezTo>
                      <a:pt x="30485" y="3566"/>
                      <a:pt x="21727" y="0"/>
                      <a:pt x="14353" y="0"/>
                    </a:cubicBezTo>
                    <a:close/>
                    <a:moveTo>
                      <a:pt x="30293" y="29170"/>
                    </a:moveTo>
                    <a:lnTo>
                      <a:pt x="29789" y="29196"/>
                    </a:lnTo>
                    <a:lnTo>
                      <a:pt x="29789" y="29196"/>
                    </a:lnTo>
                    <a:cubicBezTo>
                      <a:pt x="29958" y="29190"/>
                      <a:pt x="30126" y="29181"/>
                      <a:pt x="30293" y="29170"/>
                    </a:cubicBezTo>
                    <a:close/>
                    <a:moveTo>
                      <a:pt x="29789" y="29196"/>
                    </a:moveTo>
                    <a:lnTo>
                      <a:pt x="29789" y="29196"/>
                    </a:lnTo>
                    <a:cubicBezTo>
                      <a:pt x="29753" y="29198"/>
                      <a:pt x="29718" y="29199"/>
                      <a:pt x="29682" y="29200"/>
                    </a:cubicBezTo>
                    <a:lnTo>
                      <a:pt x="29714" y="29200"/>
                    </a:lnTo>
                    <a:lnTo>
                      <a:pt x="29789" y="2919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3"/>
              <p:cNvSpPr/>
              <p:nvPr/>
            </p:nvSpPr>
            <p:spPr>
              <a:xfrm>
                <a:off x="4191075" y="3818200"/>
                <a:ext cx="918150" cy="611575"/>
              </a:xfrm>
              <a:custGeom>
                <a:avLst/>
                <a:gdLst/>
                <a:ahLst/>
                <a:cxnLst/>
                <a:rect l="l" t="t" r="r" b="b"/>
                <a:pathLst>
                  <a:path w="36726" h="24463" extrusionOk="0">
                    <a:moveTo>
                      <a:pt x="12221" y="371"/>
                    </a:moveTo>
                    <a:cubicBezTo>
                      <a:pt x="18298" y="371"/>
                      <a:pt x="25505" y="3309"/>
                      <a:pt x="30220" y="8086"/>
                    </a:cubicBezTo>
                    <a:cubicBezTo>
                      <a:pt x="36333" y="14277"/>
                      <a:pt x="35942" y="21236"/>
                      <a:pt x="29358" y="23619"/>
                    </a:cubicBezTo>
                    <a:cubicBezTo>
                      <a:pt x="27853" y="24159"/>
                      <a:pt x="26154" y="24415"/>
                      <a:pt x="24357" y="24415"/>
                    </a:cubicBezTo>
                    <a:cubicBezTo>
                      <a:pt x="18278" y="24415"/>
                      <a:pt x="11067" y="21485"/>
                      <a:pt x="6348" y="16706"/>
                    </a:cubicBezTo>
                    <a:cubicBezTo>
                      <a:pt x="235" y="10499"/>
                      <a:pt x="627" y="3556"/>
                      <a:pt x="7210" y="1173"/>
                    </a:cubicBezTo>
                    <a:cubicBezTo>
                      <a:pt x="8719" y="629"/>
                      <a:pt x="10420" y="371"/>
                      <a:pt x="12221" y="371"/>
                    </a:cubicBezTo>
                    <a:close/>
                    <a:moveTo>
                      <a:pt x="12188" y="1"/>
                    </a:moveTo>
                    <a:cubicBezTo>
                      <a:pt x="10359" y="1"/>
                      <a:pt x="8632" y="262"/>
                      <a:pt x="7101" y="813"/>
                    </a:cubicBezTo>
                    <a:cubicBezTo>
                      <a:pt x="392" y="3227"/>
                      <a:pt x="0" y="10311"/>
                      <a:pt x="6207" y="16612"/>
                    </a:cubicBezTo>
                    <a:cubicBezTo>
                      <a:pt x="11010" y="21476"/>
                      <a:pt x="18352" y="24462"/>
                      <a:pt x="24538" y="24462"/>
                    </a:cubicBezTo>
                    <a:cubicBezTo>
                      <a:pt x="26366" y="24462"/>
                      <a:pt x="28094" y="24201"/>
                      <a:pt x="29625" y="23650"/>
                    </a:cubicBezTo>
                    <a:cubicBezTo>
                      <a:pt x="36333" y="21236"/>
                      <a:pt x="36725" y="14152"/>
                      <a:pt x="30503" y="7850"/>
                    </a:cubicBezTo>
                    <a:cubicBezTo>
                      <a:pt x="25712" y="2987"/>
                      <a:pt x="18372" y="1"/>
                      <a:pt x="12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3"/>
              <p:cNvSpPr/>
              <p:nvPr/>
            </p:nvSpPr>
            <p:spPr>
              <a:xfrm>
                <a:off x="4270225" y="3928900"/>
                <a:ext cx="718300" cy="478500"/>
              </a:xfrm>
              <a:custGeom>
                <a:avLst/>
                <a:gdLst/>
                <a:ahLst/>
                <a:cxnLst/>
                <a:rect l="l" t="t" r="r" b="b"/>
                <a:pathLst>
                  <a:path w="28732" h="19140" extrusionOk="0">
                    <a:moveTo>
                      <a:pt x="9606" y="369"/>
                    </a:moveTo>
                    <a:cubicBezTo>
                      <a:pt x="14323" y="369"/>
                      <a:pt x="19913" y="2644"/>
                      <a:pt x="23575" y="6354"/>
                    </a:cubicBezTo>
                    <a:cubicBezTo>
                      <a:pt x="28324" y="11166"/>
                      <a:pt x="28011" y="16558"/>
                      <a:pt x="22901" y="18407"/>
                    </a:cubicBezTo>
                    <a:cubicBezTo>
                      <a:pt x="21730" y="18830"/>
                      <a:pt x="20409" y="19030"/>
                      <a:pt x="19012" y="19030"/>
                    </a:cubicBezTo>
                    <a:cubicBezTo>
                      <a:pt x="14293" y="19030"/>
                      <a:pt x="8696" y="16747"/>
                      <a:pt x="5032" y="13046"/>
                    </a:cubicBezTo>
                    <a:cubicBezTo>
                      <a:pt x="298" y="8234"/>
                      <a:pt x="596" y="2827"/>
                      <a:pt x="5706" y="993"/>
                    </a:cubicBezTo>
                    <a:cubicBezTo>
                      <a:pt x="6880" y="569"/>
                      <a:pt x="8204" y="369"/>
                      <a:pt x="9606" y="369"/>
                    </a:cubicBezTo>
                    <a:close/>
                    <a:moveTo>
                      <a:pt x="9529" y="1"/>
                    </a:moveTo>
                    <a:cubicBezTo>
                      <a:pt x="8103" y="1"/>
                      <a:pt x="6757" y="204"/>
                      <a:pt x="5565" y="632"/>
                    </a:cubicBezTo>
                    <a:cubicBezTo>
                      <a:pt x="314" y="2529"/>
                      <a:pt x="0" y="8062"/>
                      <a:pt x="4860" y="12999"/>
                    </a:cubicBezTo>
                    <a:cubicBezTo>
                      <a:pt x="8621" y="16797"/>
                      <a:pt x="14361" y="19139"/>
                      <a:pt x="19192" y="19139"/>
                    </a:cubicBezTo>
                    <a:cubicBezTo>
                      <a:pt x="20622" y="19139"/>
                      <a:pt x="21972" y="18934"/>
                      <a:pt x="23167" y="18501"/>
                    </a:cubicBezTo>
                    <a:cubicBezTo>
                      <a:pt x="28418" y="16605"/>
                      <a:pt x="28732" y="11072"/>
                      <a:pt x="23872" y="6150"/>
                    </a:cubicBezTo>
                    <a:cubicBezTo>
                      <a:pt x="20108" y="2337"/>
                      <a:pt x="14362" y="1"/>
                      <a:pt x="95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3"/>
              <p:cNvSpPr/>
              <p:nvPr/>
            </p:nvSpPr>
            <p:spPr>
              <a:xfrm>
                <a:off x="4364275" y="4035475"/>
                <a:ext cx="498850" cy="331800"/>
              </a:xfrm>
              <a:custGeom>
                <a:avLst/>
                <a:gdLst/>
                <a:ahLst/>
                <a:cxnLst/>
                <a:rect l="l" t="t" r="r" b="b"/>
                <a:pathLst>
                  <a:path w="19954" h="13272" extrusionOk="0">
                    <a:moveTo>
                      <a:pt x="6701" y="338"/>
                    </a:moveTo>
                    <a:cubicBezTo>
                      <a:pt x="9928" y="338"/>
                      <a:pt x="13764" y="1899"/>
                      <a:pt x="16270" y="4442"/>
                    </a:cubicBezTo>
                    <a:cubicBezTo>
                      <a:pt x="19531" y="7733"/>
                      <a:pt x="19311" y="11417"/>
                      <a:pt x="15816" y="12686"/>
                    </a:cubicBezTo>
                    <a:cubicBezTo>
                      <a:pt x="15011" y="12977"/>
                      <a:pt x="14104" y="13115"/>
                      <a:pt x="13143" y="13115"/>
                    </a:cubicBezTo>
                    <a:cubicBezTo>
                      <a:pt x="9914" y="13115"/>
                      <a:pt x="6091" y="11556"/>
                      <a:pt x="3590" y="9019"/>
                    </a:cubicBezTo>
                    <a:cubicBezTo>
                      <a:pt x="345" y="5727"/>
                      <a:pt x="549" y="2028"/>
                      <a:pt x="4060" y="758"/>
                    </a:cubicBezTo>
                    <a:cubicBezTo>
                      <a:pt x="4855" y="473"/>
                      <a:pt x="5752" y="338"/>
                      <a:pt x="6701" y="338"/>
                    </a:cubicBezTo>
                    <a:close/>
                    <a:moveTo>
                      <a:pt x="6634" y="0"/>
                    </a:moveTo>
                    <a:cubicBezTo>
                      <a:pt x="5636" y="0"/>
                      <a:pt x="4693" y="143"/>
                      <a:pt x="3856" y="445"/>
                    </a:cubicBezTo>
                    <a:cubicBezTo>
                      <a:pt x="220" y="1746"/>
                      <a:pt x="0" y="5586"/>
                      <a:pt x="3386" y="9019"/>
                    </a:cubicBezTo>
                    <a:cubicBezTo>
                      <a:pt x="5984" y="11653"/>
                      <a:pt x="9961" y="13272"/>
                      <a:pt x="13320" y="13272"/>
                    </a:cubicBezTo>
                    <a:cubicBezTo>
                      <a:pt x="14318" y="13272"/>
                      <a:pt x="15261" y="13129"/>
                      <a:pt x="16098" y="12827"/>
                    </a:cubicBezTo>
                    <a:cubicBezTo>
                      <a:pt x="19734" y="11526"/>
                      <a:pt x="19954" y="7686"/>
                      <a:pt x="16568" y="4254"/>
                    </a:cubicBezTo>
                    <a:cubicBezTo>
                      <a:pt x="13970" y="1619"/>
                      <a:pt x="9993" y="0"/>
                      <a:pt x="6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3"/>
              <p:cNvSpPr/>
              <p:nvPr/>
            </p:nvSpPr>
            <p:spPr>
              <a:xfrm>
                <a:off x="4472425" y="4135250"/>
                <a:ext cx="262575" cy="174975"/>
              </a:xfrm>
              <a:custGeom>
                <a:avLst/>
                <a:gdLst/>
                <a:ahLst/>
                <a:cxnLst/>
                <a:rect l="l" t="t" r="r" b="b"/>
                <a:pathLst>
                  <a:path w="10503" h="6999" extrusionOk="0">
                    <a:moveTo>
                      <a:pt x="3586" y="320"/>
                    </a:moveTo>
                    <a:cubicBezTo>
                      <a:pt x="5219" y="320"/>
                      <a:pt x="7159" y="1108"/>
                      <a:pt x="8433" y="2394"/>
                    </a:cubicBezTo>
                    <a:cubicBezTo>
                      <a:pt x="10063" y="4056"/>
                      <a:pt x="9969" y="5921"/>
                      <a:pt x="8198" y="6564"/>
                    </a:cubicBezTo>
                    <a:cubicBezTo>
                      <a:pt x="7798" y="6705"/>
                      <a:pt x="7347" y="6773"/>
                      <a:pt x="6870" y="6773"/>
                    </a:cubicBezTo>
                    <a:cubicBezTo>
                      <a:pt x="5237" y="6773"/>
                      <a:pt x="3296" y="5984"/>
                      <a:pt x="2022" y="4698"/>
                    </a:cubicBezTo>
                    <a:cubicBezTo>
                      <a:pt x="392" y="3037"/>
                      <a:pt x="486" y="1172"/>
                      <a:pt x="2258" y="529"/>
                    </a:cubicBezTo>
                    <a:cubicBezTo>
                      <a:pt x="2658" y="387"/>
                      <a:pt x="3109" y="320"/>
                      <a:pt x="3586" y="320"/>
                    </a:cubicBezTo>
                    <a:close/>
                    <a:moveTo>
                      <a:pt x="3481" y="0"/>
                    </a:moveTo>
                    <a:cubicBezTo>
                      <a:pt x="2962" y="0"/>
                      <a:pt x="2472" y="75"/>
                      <a:pt x="2038" y="231"/>
                    </a:cubicBezTo>
                    <a:cubicBezTo>
                      <a:pt x="110" y="921"/>
                      <a:pt x="0" y="2943"/>
                      <a:pt x="1787" y="4745"/>
                    </a:cubicBezTo>
                    <a:cubicBezTo>
                      <a:pt x="3156" y="6139"/>
                      <a:pt x="5256" y="6998"/>
                      <a:pt x="7022" y="6998"/>
                    </a:cubicBezTo>
                    <a:cubicBezTo>
                      <a:pt x="7540" y="6998"/>
                      <a:pt x="8030" y="6924"/>
                      <a:pt x="8465" y="6767"/>
                    </a:cubicBezTo>
                    <a:cubicBezTo>
                      <a:pt x="10393" y="6062"/>
                      <a:pt x="10502" y="4040"/>
                      <a:pt x="8715" y="2253"/>
                    </a:cubicBezTo>
                    <a:cubicBezTo>
                      <a:pt x="7346" y="860"/>
                      <a:pt x="5247" y="0"/>
                      <a:pt x="34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3"/>
              <p:cNvSpPr/>
              <p:nvPr/>
            </p:nvSpPr>
            <p:spPr>
              <a:xfrm>
                <a:off x="4593125" y="4226550"/>
                <a:ext cx="13350" cy="8775"/>
              </a:xfrm>
              <a:custGeom>
                <a:avLst/>
                <a:gdLst/>
                <a:ahLst/>
                <a:cxnLst/>
                <a:rect l="l" t="t" r="r" b="b"/>
                <a:pathLst>
                  <a:path w="534" h="351" extrusionOk="0">
                    <a:moveTo>
                      <a:pt x="190" y="0"/>
                    </a:moveTo>
                    <a:cubicBezTo>
                      <a:pt x="161" y="0"/>
                      <a:pt x="133" y="4"/>
                      <a:pt x="110" y="12"/>
                    </a:cubicBezTo>
                    <a:cubicBezTo>
                      <a:pt x="0" y="43"/>
                      <a:pt x="0" y="153"/>
                      <a:pt x="94" y="231"/>
                    </a:cubicBezTo>
                    <a:cubicBezTo>
                      <a:pt x="169" y="306"/>
                      <a:pt x="272" y="351"/>
                      <a:pt x="367" y="351"/>
                    </a:cubicBezTo>
                    <a:cubicBezTo>
                      <a:pt x="392" y="351"/>
                      <a:pt x="416" y="348"/>
                      <a:pt x="439" y="341"/>
                    </a:cubicBezTo>
                    <a:cubicBezTo>
                      <a:pt x="533" y="310"/>
                      <a:pt x="533" y="200"/>
                      <a:pt x="439" y="106"/>
                    </a:cubicBezTo>
                    <a:cubicBezTo>
                      <a:pt x="380" y="35"/>
                      <a:pt x="277" y="0"/>
                      <a:pt x="1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3"/>
              <p:cNvSpPr/>
              <p:nvPr/>
            </p:nvSpPr>
            <p:spPr>
              <a:xfrm>
                <a:off x="4975950" y="3093850"/>
                <a:ext cx="241425" cy="160750"/>
              </a:xfrm>
              <a:custGeom>
                <a:avLst/>
                <a:gdLst/>
                <a:ahLst/>
                <a:cxnLst/>
                <a:rect l="l" t="t" r="r" b="b"/>
                <a:pathLst>
                  <a:path w="9657" h="6430" extrusionOk="0">
                    <a:moveTo>
                      <a:pt x="3374" y="233"/>
                    </a:moveTo>
                    <a:cubicBezTo>
                      <a:pt x="4858" y="233"/>
                      <a:pt x="6615" y="949"/>
                      <a:pt x="7775" y="2121"/>
                    </a:cubicBezTo>
                    <a:cubicBezTo>
                      <a:pt x="9264" y="3626"/>
                      <a:pt x="9170" y="5335"/>
                      <a:pt x="7556" y="5915"/>
                    </a:cubicBezTo>
                    <a:cubicBezTo>
                      <a:pt x="7187" y="6047"/>
                      <a:pt x="6771" y="6110"/>
                      <a:pt x="6331" y="6110"/>
                    </a:cubicBezTo>
                    <a:cubicBezTo>
                      <a:pt x="4847" y="6110"/>
                      <a:pt x="3089" y="5395"/>
                      <a:pt x="1929" y="4222"/>
                    </a:cubicBezTo>
                    <a:cubicBezTo>
                      <a:pt x="440" y="2701"/>
                      <a:pt x="534" y="1009"/>
                      <a:pt x="2148" y="429"/>
                    </a:cubicBezTo>
                    <a:cubicBezTo>
                      <a:pt x="2518" y="296"/>
                      <a:pt x="2934" y="233"/>
                      <a:pt x="3374" y="233"/>
                    </a:cubicBezTo>
                    <a:close/>
                    <a:moveTo>
                      <a:pt x="3194" y="0"/>
                    </a:moveTo>
                    <a:cubicBezTo>
                      <a:pt x="2718" y="0"/>
                      <a:pt x="2267" y="67"/>
                      <a:pt x="1866" y="209"/>
                    </a:cubicBezTo>
                    <a:cubicBezTo>
                      <a:pt x="111" y="852"/>
                      <a:pt x="1" y="2701"/>
                      <a:pt x="1647" y="4363"/>
                    </a:cubicBezTo>
                    <a:cubicBezTo>
                      <a:pt x="2903" y="5643"/>
                      <a:pt x="4819" y="6430"/>
                      <a:pt x="6443" y="6430"/>
                    </a:cubicBezTo>
                    <a:cubicBezTo>
                      <a:pt x="6927" y="6430"/>
                      <a:pt x="7384" y="6360"/>
                      <a:pt x="7791" y="6212"/>
                    </a:cubicBezTo>
                    <a:cubicBezTo>
                      <a:pt x="9547" y="5570"/>
                      <a:pt x="9656" y="3720"/>
                      <a:pt x="8026" y="2059"/>
                    </a:cubicBezTo>
                    <a:cubicBezTo>
                      <a:pt x="6753" y="786"/>
                      <a:pt x="4823" y="0"/>
                      <a:pt x="3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3"/>
              <p:cNvSpPr/>
              <p:nvPr/>
            </p:nvSpPr>
            <p:spPr>
              <a:xfrm>
                <a:off x="4848225" y="3035050"/>
                <a:ext cx="478075" cy="318675"/>
              </a:xfrm>
              <a:custGeom>
                <a:avLst/>
                <a:gdLst/>
                <a:ahLst/>
                <a:cxnLst/>
                <a:rect l="l" t="t" r="r" b="b"/>
                <a:pathLst>
                  <a:path w="19123" h="12747" extrusionOk="0">
                    <a:moveTo>
                      <a:pt x="6504" y="166"/>
                    </a:moveTo>
                    <a:cubicBezTo>
                      <a:pt x="9599" y="166"/>
                      <a:pt x="13277" y="1664"/>
                      <a:pt x="15674" y="4097"/>
                    </a:cubicBezTo>
                    <a:cubicBezTo>
                      <a:pt x="18778" y="7248"/>
                      <a:pt x="18590" y="10790"/>
                      <a:pt x="15236" y="11997"/>
                    </a:cubicBezTo>
                    <a:cubicBezTo>
                      <a:pt x="14469" y="12273"/>
                      <a:pt x="13603" y="12404"/>
                      <a:pt x="12686" y="12404"/>
                    </a:cubicBezTo>
                    <a:cubicBezTo>
                      <a:pt x="9593" y="12404"/>
                      <a:pt x="5921" y="10913"/>
                      <a:pt x="3527" y="8470"/>
                    </a:cubicBezTo>
                    <a:cubicBezTo>
                      <a:pt x="423" y="5320"/>
                      <a:pt x="611" y="1793"/>
                      <a:pt x="3966" y="571"/>
                    </a:cubicBezTo>
                    <a:cubicBezTo>
                      <a:pt x="4729" y="296"/>
                      <a:pt x="5591" y="166"/>
                      <a:pt x="6504" y="166"/>
                    </a:cubicBezTo>
                    <a:close/>
                    <a:moveTo>
                      <a:pt x="6361" y="1"/>
                    </a:moveTo>
                    <a:cubicBezTo>
                      <a:pt x="5404" y="1"/>
                      <a:pt x="4500" y="139"/>
                      <a:pt x="3699" y="430"/>
                    </a:cubicBezTo>
                    <a:cubicBezTo>
                      <a:pt x="204" y="1683"/>
                      <a:pt x="0" y="5367"/>
                      <a:pt x="3229" y="8659"/>
                    </a:cubicBezTo>
                    <a:cubicBezTo>
                      <a:pt x="5735" y="11189"/>
                      <a:pt x="9560" y="12747"/>
                      <a:pt x="12782" y="12747"/>
                    </a:cubicBezTo>
                    <a:cubicBezTo>
                      <a:pt x="13731" y="12747"/>
                      <a:pt x="14628" y="12612"/>
                      <a:pt x="15424" y="12326"/>
                    </a:cubicBezTo>
                    <a:cubicBezTo>
                      <a:pt x="18919" y="11057"/>
                      <a:pt x="19123" y="7373"/>
                      <a:pt x="15894" y="4097"/>
                    </a:cubicBezTo>
                    <a:cubicBezTo>
                      <a:pt x="13393" y="1560"/>
                      <a:pt x="9579" y="1"/>
                      <a:pt x="63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3"/>
              <p:cNvSpPr/>
              <p:nvPr/>
            </p:nvSpPr>
            <p:spPr>
              <a:xfrm>
                <a:off x="4722425" y="2993725"/>
                <a:ext cx="699500" cy="465825"/>
              </a:xfrm>
              <a:custGeom>
                <a:avLst/>
                <a:gdLst/>
                <a:ahLst/>
                <a:cxnLst/>
                <a:rect l="l" t="t" r="r" b="b"/>
                <a:pathLst>
                  <a:path w="27980" h="18633" extrusionOk="0">
                    <a:moveTo>
                      <a:pt x="9471" y="110"/>
                    </a:moveTo>
                    <a:cubicBezTo>
                      <a:pt x="14062" y="110"/>
                      <a:pt x="19505" y="2326"/>
                      <a:pt x="23058" y="5938"/>
                    </a:cubicBezTo>
                    <a:cubicBezTo>
                      <a:pt x="27682" y="10625"/>
                      <a:pt x="27384" y="15876"/>
                      <a:pt x="22399" y="17663"/>
                    </a:cubicBezTo>
                    <a:cubicBezTo>
                      <a:pt x="21261" y="18076"/>
                      <a:pt x="19974" y="18272"/>
                      <a:pt x="18611" y="18272"/>
                    </a:cubicBezTo>
                    <a:cubicBezTo>
                      <a:pt x="14028" y="18272"/>
                      <a:pt x="8584" y="16056"/>
                      <a:pt x="5032" y="12443"/>
                    </a:cubicBezTo>
                    <a:cubicBezTo>
                      <a:pt x="408" y="7757"/>
                      <a:pt x="706" y="2506"/>
                      <a:pt x="5675" y="719"/>
                    </a:cubicBezTo>
                    <a:cubicBezTo>
                      <a:pt x="6817" y="306"/>
                      <a:pt x="8106" y="110"/>
                      <a:pt x="9471" y="110"/>
                    </a:cubicBezTo>
                    <a:close/>
                    <a:moveTo>
                      <a:pt x="9297" y="0"/>
                    </a:moveTo>
                    <a:cubicBezTo>
                      <a:pt x="7899" y="0"/>
                      <a:pt x="6579" y="201"/>
                      <a:pt x="5408" y="625"/>
                    </a:cubicBezTo>
                    <a:cubicBezTo>
                      <a:pt x="298" y="2459"/>
                      <a:pt x="1" y="7851"/>
                      <a:pt x="4734" y="12647"/>
                    </a:cubicBezTo>
                    <a:cubicBezTo>
                      <a:pt x="8384" y="16357"/>
                      <a:pt x="13962" y="18632"/>
                      <a:pt x="18674" y="18632"/>
                    </a:cubicBezTo>
                    <a:cubicBezTo>
                      <a:pt x="20074" y="18632"/>
                      <a:pt x="21398" y="18431"/>
                      <a:pt x="22572" y="18008"/>
                    </a:cubicBezTo>
                    <a:cubicBezTo>
                      <a:pt x="27682" y="16174"/>
                      <a:pt x="27979" y="10782"/>
                      <a:pt x="23246" y="5985"/>
                    </a:cubicBezTo>
                    <a:cubicBezTo>
                      <a:pt x="19584" y="2276"/>
                      <a:pt x="14003" y="0"/>
                      <a:pt x="9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3"/>
              <p:cNvSpPr/>
              <p:nvPr/>
            </p:nvSpPr>
            <p:spPr>
              <a:xfrm>
                <a:off x="4600950" y="2969625"/>
                <a:ext cx="901700" cy="600550"/>
              </a:xfrm>
              <a:custGeom>
                <a:avLst/>
                <a:gdLst/>
                <a:ahLst/>
                <a:cxnLst/>
                <a:rect l="l" t="t" r="r" b="b"/>
                <a:pathLst>
                  <a:path w="36068" h="24022" extrusionOk="0">
                    <a:moveTo>
                      <a:pt x="12158" y="50"/>
                    </a:moveTo>
                    <a:cubicBezTo>
                      <a:pt x="18122" y="50"/>
                      <a:pt x="25198" y="2932"/>
                      <a:pt x="29829" y="7623"/>
                    </a:cubicBezTo>
                    <a:cubicBezTo>
                      <a:pt x="35816" y="13705"/>
                      <a:pt x="35440" y="20523"/>
                      <a:pt x="28967" y="22859"/>
                    </a:cubicBezTo>
                    <a:cubicBezTo>
                      <a:pt x="27487" y="23393"/>
                      <a:pt x="25818" y="23646"/>
                      <a:pt x="24051" y="23646"/>
                    </a:cubicBezTo>
                    <a:cubicBezTo>
                      <a:pt x="18087" y="23646"/>
                      <a:pt x="11015" y="20764"/>
                      <a:pt x="6396" y="16072"/>
                    </a:cubicBezTo>
                    <a:cubicBezTo>
                      <a:pt x="392" y="9990"/>
                      <a:pt x="769" y="3172"/>
                      <a:pt x="7242" y="836"/>
                    </a:cubicBezTo>
                    <a:cubicBezTo>
                      <a:pt x="8722" y="303"/>
                      <a:pt x="10391" y="50"/>
                      <a:pt x="12158" y="50"/>
                    </a:cubicBezTo>
                    <a:close/>
                    <a:moveTo>
                      <a:pt x="11991" y="0"/>
                    </a:moveTo>
                    <a:cubicBezTo>
                      <a:pt x="10187" y="0"/>
                      <a:pt x="8484" y="259"/>
                      <a:pt x="6976" y="805"/>
                    </a:cubicBezTo>
                    <a:cubicBezTo>
                      <a:pt x="377" y="3172"/>
                      <a:pt x="1" y="10116"/>
                      <a:pt x="6098" y="16307"/>
                    </a:cubicBezTo>
                    <a:cubicBezTo>
                      <a:pt x="10814" y="21083"/>
                      <a:pt x="18020" y="24022"/>
                      <a:pt x="24090" y="24022"/>
                    </a:cubicBezTo>
                    <a:cubicBezTo>
                      <a:pt x="25889" y="24022"/>
                      <a:pt x="27587" y="23764"/>
                      <a:pt x="29092" y="23219"/>
                    </a:cubicBezTo>
                    <a:cubicBezTo>
                      <a:pt x="35675" y="20853"/>
                      <a:pt x="36067" y="13893"/>
                      <a:pt x="29954" y="7702"/>
                    </a:cubicBezTo>
                    <a:cubicBezTo>
                      <a:pt x="25254" y="2929"/>
                      <a:pt x="18057" y="0"/>
                      <a:pt x="119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3"/>
              <p:cNvSpPr/>
              <p:nvPr/>
            </p:nvSpPr>
            <p:spPr>
              <a:xfrm>
                <a:off x="4669125" y="3232700"/>
                <a:ext cx="894650" cy="450375"/>
              </a:xfrm>
              <a:custGeom>
                <a:avLst/>
                <a:gdLst/>
                <a:ahLst/>
                <a:cxnLst/>
                <a:rect l="l" t="t" r="r" b="b"/>
                <a:pathLst>
                  <a:path w="35786" h="18015" extrusionOk="0">
                    <a:moveTo>
                      <a:pt x="30017" y="0"/>
                    </a:moveTo>
                    <a:lnTo>
                      <a:pt x="30306" y="360"/>
                    </a:lnTo>
                    <a:lnTo>
                      <a:pt x="30306" y="360"/>
                    </a:lnTo>
                    <a:cubicBezTo>
                      <a:pt x="30211" y="240"/>
                      <a:pt x="30115" y="120"/>
                      <a:pt x="30017" y="0"/>
                    </a:cubicBezTo>
                    <a:close/>
                    <a:moveTo>
                      <a:pt x="30306" y="360"/>
                    </a:moveTo>
                    <a:cubicBezTo>
                      <a:pt x="35594" y="7117"/>
                      <a:pt x="34562" y="14137"/>
                      <a:pt x="27478" y="16693"/>
                    </a:cubicBezTo>
                    <a:cubicBezTo>
                      <a:pt x="25698" y="17334"/>
                      <a:pt x="23690" y="17638"/>
                      <a:pt x="21564" y="17638"/>
                    </a:cubicBezTo>
                    <a:cubicBezTo>
                      <a:pt x="14382" y="17638"/>
                      <a:pt x="5858" y="14171"/>
                      <a:pt x="283" y="8511"/>
                    </a:cubicBezTo>
                    <a:cubicBezTo>
                      <a:pt x="189" y="8605"/>
                      <a:pt x="95" y="8684"/>
                      <a:pt x="1" y="8778"/>
                    </a:cubicBezTo>
                    <a:cubicBezTo>
                      <a:pt x="5648" y="14497"/>
                      <a:pt x="14288" y="18015"/>
                      <a:pt x="21570" y="18015"/>
                    </a:cubicBezTo>
                    <a:cubicBezTo>
                      <a:pt x="23728" y="18015"/>
                      <a:pt x="25766" y="17706"/>
                      <a:pt x="27572" y="17054"/>
                    </a:cubicBezTo>
                    <a:cubicBezTo>
                      <a:pt x="34735" y="14468"/>
                      <a:pt x="35785" y="7383"/>
                      <a:pt x="30456" y="549"/>
                    </a:cubicBezTo>
                    <a:lnTo>
                      <a:pt x="30306" y="36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3"/>
              <p:cNvSpPr/>
              <p:nvPr/>
            </p:nvSpPr>
            <p:spPr>
              <a:xfrm>
                <a:off x="4486150" y="2962700"/>
                <a:ext cx="360525" cy="489450"/>
              </a:xfrm>
              <a:custGeom>
                <a:avLst/>
                <a:gdLst/>
                <a:ahLst/>
                <a:cxnLst/>
                <a:rect l="l" t="t" r="r" b="b"/>
                <a:pathLst>
                  <a:path w="14421" h="19578" extrusionOk="0">
                    <a:moveTo>
                      <a:pt x="14420" y="1"/>
                    </a:moveTo>
                    <a:lnTo>
                      <a:pt x="14420" y="1"/>
                    </a:lnTo>
                    <a:cubicBezTo>
                      <a:pt x="14243" y="2"/>
                      <a:pt x="14066" y="5"/>
                      <a:pt x="13890" y="11"/>
                    </a:cubicBezTo>
                    <a:lnTo>
                      <a:pt x="13890" y="11"/>
                    </a:lnTo>
                    <a:lnTo>
                      <a:pt x="14420" y="1"/>
                    </a:lnTo>
                    <a:close/>
                    <a:moveTo>
                      <a:pt x="13890" y="11"/>
                    </a:moveTo>
                    <a:lnTo>
                      <a:pt x="13605" y="16"/>
                    </a:lnTo>
                    <a:cubicBezTo>
                      <a:pt x="11724" y="79"/>
                      <a:pt x="9953" y="392"/>
                      <a:pt x="8354" y="972"/>
                    </a:cubicBezTo>
                    <a:cubicBezTo>
                      <a:pt x="455" y="3825"/>
                      <a:pt x="0" y="12148"/>
                      <a:pt x="7320" y="19578"/>
                    </a:cubicBezTo>
                    <a:cubicBezTo>
                      <a:pt x="7414" y="19484"/>
                      <a:pt x="7508" y="19405"/>
                      <a:pt x="7602" y="19311"/>
                    </a:cubicBezTo>
                    <a:cubicBezTo>
                      <a:pt x="361" y="11991"/>
                      <a:pt x="831" y="3762"/>
                      <a:pt x="8621" y="957"/>
                    </a:cubicBezTo>
                    <a:cubicBezTo>
                      <a:pt x="10227" y="369"/>
                      <a:pt x="12003" y="70"/>
                      <a:pt x="13890" y="1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3"/>
              <p:cNvSpPr/>
              <p:nvPr/>
            </p:nvSpPr>
            <p:spPr>
              <a:xfrm>
                <a:off x="4589200" y="3398050"/>
                <a:ext cx="1003575" cy="398400"/>
              </a:xfrm>
              <a:custGeom>
                <a:avLst/>
                <a:gdLst/>
                <a:ahLst/>
                <a:cxnLst/>
                <a:rect l="l" t="t" r="r" b="b"/>
                <a:pathLst>
                  <a:path w="40143" h="15936" extrusionOk="0">
                    <a:moveTo>
                      <a:pt x="37290" y="1"/>
                    </a:moveTo>
                    <a:lnTo>
                      <a:pt x="37374" y="193"/>
                    </a:lnTo>
                    <a:lnTo>
                      <a:pt x="37374" y="193"/>
                    </a:lnTo>
                    <a:cubicBezTo>
                      <a:pt x="37346" y="129"/>
                      <a:pt x="37318" y="65"/>
                      <a:pt x="37290" y="1"/>
                    </a:cubicBezTo>
                    <a:close/>
                    <a:moveTo>
                      <a:pt x="37374" y="193"/>
                    </a:moveTo>
                    <a:lnTo>
                      <a:pt x="37374" y="193"/>
                    </a:lnTo>
                    <a:cubicBezTo>
                      <a:pt x="40038" y="6389"/>
                      <a:pt x="38005" y="12110"/>
                      <a:pt x="31443" y="14468"/>
                    </a:cubicBezTo>
                    <a:cubicBezTo>
                      <a:pt x="29400" y="15206"/>
                      <a:pt x="27094" y="15556"/>
                      <a:pt x="24653" y="15556"/>
                    </a:cubicBezTo>
                    <a:cubicBezTo>
                      <a:pt x="16419" y="15556"/>
                      <a:pt x="6647" y="11575"/>
                      <a:pt x="251" y="5095"/>
                    </a:cubicBezTo>
                    <a:cubicBezTo>
                      <a:pt x="173" y="5189"/>
                      <a:pt x="79" y="5283"/>
                      <a:pt x="0" y="5377"/>
                    </a:cubicBezTo>
                    <a:cubicBezTo>
                      <a:pt x="6448" y="11921"/>
                      <a:pt x="16322" y="15936"/>
                      <a:pt x="24644" y="15936"/>
                    </a:cubicBezTo>
                    <a:cubicBezTo>
                      <a:pt x="27104" y="15936"/>
                      <a:pt x="29430" y="15585"/>
                      <a:pt x="31490" y="14844"/>
                    </a:cubicBezTo>
                    <a:cubicBezTo>
                      <a:pt x="38089" y="12462"/>
                      <a:pt x="40142" y="6725"/>
                      <a:pt x="37509" y="502"/>
                    </a:cubicBezTo>
                    <a:lnTo>
                      <a:pt x="37374" y="19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3"/>
              <p:cNvSpPr/>
              <p:nvPr/>
            </p:nvSpPr>
            <p:spPr>
              <a:xfrm>
                <a:off x="4379950" y="2989350"/>
                <a:ext cx="275900" cy="543150"/>
              </a:xfrm>
              <a:custGeom>
                <a:avLst/>
                <a:gdLst/>
                <a:ahLst/>
                <a:cxnLst/>
                <a:rect l="l" t="t" r="r" b="b"/>
                <a:pathLst>
                  <a:path w="11036" h="21726" extrusionOk="0">
                    <a:moveTo>
                      <a:pt x="11035" y="0"/>
                    </a:moveTo>
                    <a:cubicBezTo>
                      <a:pt x="10934" y="27"/>
                      <a:pt x="10834" y="55"/>
                      <a:pt x="10735" y="84"/>
                    </a:cubicBezTo>
                    <a:lnTo>
                      <a:pt x="10735" y="84"/>
                    </a:lnTo>
                    <a:lnTo>
                      <a:pt x="11035" y="0"/>
                    </a:lnTo>
                    <a:close/>
                    <a:moveTo>
                      <a:pt x="10735" y="84"/>
                    </a:moveTo>
                    <a:lnTo>
                      <a:pt x="10471" y="157"/>
                    </a:lnTo>
                    <a:cubicBezTo>
                      <a:pt x="10157" y="251"/>
                      <a:pt x="9859" y="361"/>
                      <a:pt x="9562" y="471"/>
                    </a:cubicBezTo>
                    <a:cubicBezTo>
                      <a:pt x="533" y="3715"/>
                      <a:pt x="0" y="13230"/>
                      <a:pt x="8370" y="21725"/>
                    </a:cubicBezTo>
                    <a:cubicBezTo>
                      <a:pt x="8449" y="21631"/>
                      <a:pt x="8543" y="21537"/>
                      <a:pt x="8621" y="21443"/>
                    </a:cubicBezTo>
                    <a:cubicBezTo>
                      <a:pt x="329" y="13041"/>
                      <a:pt x="862" y="3621"/>
                      <a:pt x="9797" y="392"/>
                    </a:cubicBezTo>
                    <a:cubicBezTo>
                      <a:pt x="10107" y="285"/>
                      <a:pt x="10417" y="177"/>
                      <a:pt x="10735" y="8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3"/>
              <p:cNvSpPr/>
              <p:nvPr/>
            </p:nvSpPr>
            <p:spPr>
              <a:xfrm>
                <a:off x="4514750" y="3553225"/>
                <a:ext cx="1083900" cy="354725"/>
              </a:xfrm>
              <a:custGeom>
                <a:avLst/>
                <a:gdLst/>
                <a:ahLst/>
                <a:cxnLst/>
                <a:rect l="l" t="t" r="r" b="b"/>
                <a:pathLst>
                  <a:path w="43356" h="14189" extrusionOk="0">
                    <a:moveTo>
                      <a:pt x="42243" y="1"/>
                    </a:moveTo>
                    <a:lnTo>
                      <a:pt x="42318" y="401"/>
                    </a:lnTo>
                    <a:lnTo>
                      <a:pt x="42318" y="401"/>
                    </a:lnTo>
                    <a:cubicBezTo>
                      <a:pt x="42295" y="268"/>
                      <a:pt x="42270" y="135"/>
                      <a:pt x="42243" y="1"/>
                    </a:cubicBezTo>
                    <a:close/>
                    <a:moveTo>
                      <a:pt x="42318" y="401"/>
                    </a:moveTo>
                    <a:lnTo>
                      <a:pt x="42318" y="401"/>
                    </a:lnTo>
                    <a:cubicBezTo>
                      <a:pt x="43246" y="5797"/>
                      <a:pt x="40669" y="10462"/>
                      <a:pt x="34688" y="12619"/>
                    </a:cubicBezTo>
                    <a:cubicBezTo>
                      <a:pt x="32433" y="13431"/>
                      <a:pt x="29889" y="13816"/>
                      <a:pt x="27196" y="13816"/>
                    </a:cubicBezTo>
                    <a:cubicBezTo>
                      <a:pt x="18096" y="13816"/>
                      <a:pt x="7299" y="9418"/>
                      <a:pt x="235" y="2258"/>
                    </a:cubicBezTo>
                    <a:cubicBezTo>
                      <a:pt x="157" y="2352"/>
                      <a:pt x="79" y="2446"/>
                      <a:pt x="0" y="2540"/>
                    </a:cubicBezTo>
                    <a:cubicBezTo>
                      <a:pt x="7110" y="9759"/>
                      <a:pt x="17979" y="14188"/>
                      <a:pt x="27139" y="14188"/>
                    </a:cubicBezTo>
                    <a:cubicBezTo>
                      <a:pt x="29852" y="14188"/>
                      <a:pt x="32416" y="13800"/>
                      <a:pt x="34688" y="12979"/>
                    </a:cubicBezTo>
                    <a:cubicBezTo>
                      <a:pt x="40769" y="10785"/>
                      <a:pt x="43355" y="6020"/>
                      <a:pt x="42337" y="502"/>
                    </a:cubicBezTo>
                    <a:lnTo>
                      <a:pt x="42318" y="40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3"/>
              <p:cNvSpPr/>
              <p:nvPr/>
            </p:nvSpPr>
            <p:spPr>
              <a:xfrm>
                <a:off x="4298450" y="3051650"/>
                <a:ext cx="222200" cy="565075"/>
              </a:xfrm>
              <a:custGeom>
                <a:avLst/>
                <a:gdLst/>
                <a:ahLst/>
                <a:cxnLst/>
                <a:rect l="l" t="t" r="r" b="b"/>
                <a:pathLst>
                  <a:path w="8888" h="22603" extrusionOk="0">
                    <a:moveTo>
                      <a:pt x="8104" y="1"/>
                    </a:moveTo>
                    <a:lnTo>
                      <a:pt x="7633" y="251"/>
                    </a:lnTo>
                    <a:cubicBezTo>
                      <a:pt x="0" y="4562"/>
                      <a:pt x="219" y="14061"/>
                      <a:pt x="8652" y="22603"/>
                    </a:cubicBezTo>
                    <a:cubicBezTo>
                      <a:pt x="8731" y="22509"/>
                      <a:pt x="8809" y="22415"/>
                      <a:pt x="8887" y="22321"/>
                    </a:cubicBezTo>
                    <a:cubicBezTo>
                      <a:pt x="439" y="13747"/>
                      <a:pt x="282" y="4201"/>
                      <a:pt x="8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3"/>
              <p:cNvSpPr/>
              <p:nvPr/>
            </p:nvSpPr>
            <p:spPr>
              <a:xfrm>
                <a:off x="4448125" y="3697050"/>
                <a:ext cx="1136800" cy="318250"/>
              </a:xfrm>
              <a:custGeom>
                <a:avLst/>
                <a:gdLst/>
                <a:ahLst/>
                <a:cxnLst/>
                <a:rect l="l" t="t" r="r" b="b"/>
                <a:pathLst>
                  <a:path w="45472" h="12730" extrusionOk="0">
                    <a:moveTo>
                      <a:pt x="204" y="0"/>
                    </a:moveTo>
                    <a:cubicBezTo>
                      <a:pt x="126" y="94"/>
                      <a:pt x="63" y="188"/>
                      <a:pt x="1" y="298"/>
                    </a:cubicBezTo>
                    <a:cubicBezTo>
                      <a:pt x="7596" y="8003"/>
                      <a:pt x="19215" y="12730"/>
                      <a:pt x="29007" y="12730"/>
                    </a:cubicBezTo>
                    <a:cubicBezTo>
                      <a:pt x="31905" y="12730"/>
                      <a:pt x="34644" y="12316"/>
                      <a:pt x="37070" y="11442"/>
                    </a:cubicBezTo>
                    <a:cubicBezTo>
                      <a:pt x="42525" y="9468"/>
                      <a:pt x="45331" y="5580"/>
                      <a:pt x="45472" y="894"/>
                    </a:cubicBezTo>
                    <a:lnTo>
                      <a:pt x="45472" y="392"/>
                    </a:lnTo>
                    <a:cubicBezTo>
                      <a:pt x="45425" y="5141"/>
                      <a:pt x="42619" y="9107"/>
                      <a:pt x="37117" y="11098"/>
                    </a:cubicBezTo>
                    <a:cubicBezTo>
                      <a:pt x="34702" y="11967"/>
                      <a:pt x="31978" y="12379"/>
                      <a:pt x="29094" y="12379"/>
                    </a:cubicBezTo>
                    <a:cubicBezTo>
                      <a:pt x="19344" y="12379"/>
                      <a:pt x="7777" y="7669"/>
                      <a:pt x="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3"/>
              <p:cNvSpPr/>
              <p:nvPr/>
            </p:nvSpPr>
            <p:spPr>
              <a:xfrm>
                <a:off x="4220075" y="3138250"/>
                <a:ext cx="233175" cy="566275"/>
              </a:xfrm>
              <a:custGeom>
                <a:avLst/>
                <a:gdLst/>
                <a:ahLst/>
                <a:cxnLst/>
                <a:rect l="l" t="t" r="r" b="b"/>
                <a:pathLst>
                  <a:path w="9327" h="22651" extrusionOk="0">
                    <a:moveTo>
                      <a:pt x="6176" y="1"/>
                    </a:moveTo>
                    <a:lnTo>
                      <a:pt x="5784" y="330"/>
                    </a:lnTo>
                    <a:cubicBezTo>
                      <a:pt x="0" y="5424"/>
                      <a:pt x="1035" y="14437"/>
                      <a:pt x="9123" y="22650"/>
                    </a:cubicBezTo>
                    <a:cubicBezTo>
                      <a:pt x="9185" y="22540"/>
                      <a:pt x="9248" y="22446"/>
                      <a:pt x="9326" y="22352"/>
                    </a:cubicBezTo>
                    <a:cubicBezTo>
                      <a:pt x="1191" y="14108"/>
                      <a:pt x="235" y="5032"/>
                      <a:pt x="61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3"/>
              <p:cNvSpPr/>
              <p:nvPr/>
            </p:nvSpPr>
            <p:spPr>
              <a:xfrm>
                <a:off x="4390125" y="3785600"/>
                <a:ext cx="1177575" cy="330950"/>
              </a:xfrm>
              <a:custGeom>
                <a:avLst/>
                <a:gdLst/>
                <a:ahLst/>
                <a:cxnLst/>
                <a:rect l="l" t="t" r="r" b="b"/>
                <a:pathLst>
                  <a:path w="47103" h="13238" extrusionOk="0">
                    <a:moveTo>
                      <a:pt x="47102" y="2853"/>
                    </a:moveTo>
                    <a:lnTo>
                      <a:pt x="47073" y="2984"/>
                    </a:lnTo>
                    <a:lnTo>
                      <a:pt x="47073" y="2984"/>
                    </a:lnTo>
                    <a:cubicBezTo>
                      <a:pt x="47083" y="2940"/>
                      <a:pt x="47093" y="2897"/>
                      <a:pt x="47102" y="2853"/>
                    </a:cubicBezTo>
                    <a:close/>
                    <a:moveTo>
                      <a:pt x="173" y="1"/>
                    </a:moveTo>
                    <a:cubicBezTo>
                      <a:pt x="126" y="110"/>
                      <a:pt x="64" y="204"/>
                      <a:pt x="1" y="298"/>
                    </a:cubicBezTo>
                    <a:cubicBezTo>
                      <a:pt x="7911" y="8317"/>
                      <a:pt x="20002" y="13238"/>
                      <a:pt x="30189" y="13238"/>
                    </a:cubicBezTo>
                    <a:cubicBezTo>
                      <a:pt x="33204" y="13238"/>
                      <a:pt x="36052" y="12807"/>
                      <a:pt x="38575" y="11897"/>
                    </a:cubicBezTo>
                    <a:cubicBezTo>
                      <a:pt x="43278" y="10205"/>
                      <a:pt x="46083" y="7117"/>
                      <a:pt x="46992" y="3339"/>
                    </a:cubicBezTo>
                    <a:lnTo>
                      <a:pt x="47073" y="2984"/>
                    </a:lnTo>
                    <a:lnTo>
                      <a:pt x="47073" y="2984"/>
                    </a:lnTo>
                    <a:cubicBezTo>
                      <a:pt x="46191" y="6780"/>
                      <a:pt x="43365" y="9879"/>
                      <a:pt x="38654" y="11568"/>
                    </a:cubicBezTo>
                    <a:cubicBezTo>
                      <a:pt x="36133" y="12479"/>
                      <a:pt x="33288" y="12911"/>
                      <a:pt x="30275" y="12911"/>
                    </a:cubicBezTo>
                    <a:cubicBezTo>
                      <a:pt x="20119" y="12911"/>
                      <a:pt x="8067" y="8003"/>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3"/>
              <p:cNvSpPr/>
              <p:nvPr/>
            </p:nvSpPr>
            <p:spPr>
              <a:xfrm>
                <a:off x="4160500" y="3246400"/>
                <a:ext cx="233975" cy="546675"/>
              </a:xfrm>
              <a:custGeom>
                <a:avLst/>
                <a:gdLst/>
                <a:ahLst/>
                <a:cxnLst/>
                <a:rect l="l" t="t" r="r" b="b"/>
                <a:pathLst>
                  <a:path w="9359" h="21867" extrusionOk="0">
                    <a:moveTo>
                      <a:pt x="4405" y="1"/>
                    </a:moveTo>
                    <a:lnTo>
                      <a:pt x="4405" y="1"/>
                    </a:lnTo>
                    <a:cubicBezTo>
                      <a:pt x="4380" y="33"/>
                      <a:pt x="4355" y="66"/>
                      <a:pt x="4330" y="98"/>
                    </a:cubicBezTo>
                    <a:lnTo>
                      <a:pt x="4330" y="98"/>
                    </a:lnTo>
                    <a:lnTo>
                      <a:pt x="4405" y="1"/>
                    </a:lnTo>
                    <a:close/>
                    <a:moveTo>
                      <a:pt x="4330" y="98"/>
                    </a:moveTo>
                    <a:lnTo>
                      <a:pt x="4092" y="408"/>
                    </a:lnTo>
                    <a:cubicBezTo>
                      <a:pt x="1" y="5863"/>
                      <a:pt x="1631" y="14217"/>
                      <a:pt x="9186" y="21866"/>
                    </a:cubicBezTo>
                    <a:cubicBezTo>
                      <a:pt x="9249" y="21772"/>
                      <a:pt x="9311" y="21678"/>
                      <a:pt x="9358" y="21569"/>
                    </a:cubicBezTo>
                    <a:cubicBezTo>
                      <a:pt x="1801" y="13903"/>
                      <a:pt x="192" y="5540"/>
                      <a:pt x="4330" y="9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3"/>
              <p:cNvSpPr/>
              <p:nvPr/>
            </p:nvSpPr>
            <p:spPr>
              <a:xfrm>
                <a:off x="4343100" y="3874550"/>
                <a:ext cx="1177175" cy="335025"/>
              </a:xfrm>
              <a:custGeom>
                <a:avLst/>
                <a:gdLst/>
                <a:ahLst/>
                <a:cxnLst/>
                <a:rect l="l" t="t" r="r" b="b"/>
                <a:pathLst>
                  <a:path w="47087" h="13401" extrusionOk="0">
                    <a:moveTo>
                      <a:pt x="47087" y="5032"/>
                    </a:moveTo>
                    <a:lnTo>
                      <a:pt x="46867" y="5487"/>
                    </a:lnTo>
                    <a:cubicBezTo>
                      <a:pt x="46858" y="5507"/>
                      <a:pt x="46848" y="5527"/>
                      <a:pt x="46839" y="5547"/>
                    </a:cubicBezTo>
                    <a:lnTo>
                      <a:pt x="46839" y="5547"/>
                    </a:lnTo>
                    <a:cubicBezTo>
                      <a:pt x="46926" y="5377"/>
                      <a:pt x="47009" y="5206"/>
                      <a:pt x="47087" y="5032"/>
                    </a:cubicBezTo>
                    <a:close/>
                    <a:moveTo>
                      <a:pt x="126" y="1"/>
                    </a:moveTo>
                    <a:cubicBezTo>
                      <a:pt x="79" y="95"/>
                      <a:pt x="48" y="189"/>
                      <a:pt x="1" y="283"/>
                    </a:cubicBezTo>
                    <a:cubicBezTo>
                      <a:pt x="8006" y="8409"/>
                      <a:pt x="20256" y="13401"/>
                      <a:pt x="30576" y="13401"/>
                    </a:cubicBezTo>
                    <a:cubicBezTo>
                      <a:pt x="33632" y="13401"/>
                      <a:pt x="36520" y="12963"/>
                      <a:pt x="39077" y="12039"/>
                    </a:cubicBezTo>
                    <a:cubicBezTo>
                      <a:pt x="42906" y="10653"/>
                      <a:pt x="45498" y="8372"/>
                      <a:pt x="46839" y="5547"/>
                    </a:cubicBezTo>
                    <a:lnTo>
                      <a:pt x="46839" y="5547"/>
                    </a:lnTo>
                    <a:cubicBezTo>
                      <a:pt x="45453" y="8240"/>
                      <a:pt x="42905" y="10414"/>
                      <a:pt x="39218" y="11741"/>
                    </a:cubicBezTo>
                    <a:cubicBezTo>
                      <a:pt x="36657" y="12665"/>
                      <a:pt x="33767" y="13103"/>
                      <a:pt x="30708" y="13103"/>
                    </a:cubicBezTo>
                    <a:cubicBezTo>
                      <a:pt x="20386" y="13103"/>
                      <a:pt x="8143" y="8114"/>
                      <a:pt x="1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3"/>
              <p:cNvSpPr/>
              <p:nvPr/>
            </p:nvSpPr>
            <p:spPr>
              <a:xfrm>
                <a:off x="4120925" y="3374150"/>
                <a:ext cx="225350" cy="507475"/>
              </a:xfrm>
              <a:custGeom>
                <a:avLst/>
                <a:gdLst/>
                <a:ahLst/>
                <a:cxnLst/>
                <a:rect l="l" t="t" r="r" b="b"/>
                <a:pathLst>
                  <a:path w="9014" h="20299" extrusionOk="0">
                    <a:moveTo>
                      <a:pt x="2791" y="1"/>
                    </a:moveTo>
                    <a:cubicBezTo>
                      <a:pt x="2772" y="38"/>
                      <a:pt x="2754" y="76"/>
                      <a:pt x="2736" y="114"/>
                    </a:cubicBezTo>
                    <a:lnTo>
                      <a:pt x="2736" y="114"/>
                    </a:lnTo>
                    <a:lnTo>
                      <a:pt x="2791" y="1"/>
                    </a:lnTo>
                    <a:close/>
                    <a:moveTo>
                      <a:pt x="2736" y="114"/>
                    </a:moveTo>
                    <a:lnTo>
                      <a:pt x="2571" y="455"/>
                    </a:lnTo>
                    <a:cubicBezTo>
                      <a:pt x="1" y="5910"/>
                      <a:pt x="2054" y="13386"/>
                      <a:pt x="8888" y="20299"/>
                    </a:cubicBezTo>
                    <a:cubicBezTo>
                      <a:pt x="8935" y="20205"/>
                      <a:pt x="8966" y="20111"/>
                      <a:pt x="9013" y="20017"/>
                    </a:cubicBezTo>
                    <a:cubicBezTo>
                      <a:pt x="2180" y="13074"/>
                      <a:pt x="138" y="5575"/>
                      <a:pt x="2736" y="1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3"/>
              <p:cNvSpPr/>
              <p:nvPr/>
            </p:nvSpPr>
            <p:spPr>
              <a:xfrm>
                <a:off x="4309025" y="3958800"/>
                <a:ext cx="1135625" cy="330175"/>
              </a:xfrm>
              <a:custGeom>
                <a:avLst/>
                <a:gdLst/>
                <a:ahLst/>
                <a:cxnLst/>
                <a:rect l="l" t="t" r="r" b="b"/>
                <a:pathLst>
                  <a:path w="45425" h="13207" extrusionOk="0">
                    <a:moveTo>
                      <a:pt x="45424" y="6897"/>
                    </a:moveTo>
                    <a:lnTo>
                      <a:pt x="45389" y="6947"/>
                    </a:lnTo>
                    <a:lnTo>
                      <a:pt x="45389" y="6947"/>
                    </a:lnTo>
                    <a:cubicBezTo>
                      <a:pt x="45401" y="6930"/>
                      <a:pt x="45413" y="6914"/>
                      <a:pt x="45424" y="6897"/>
                    </a:cubicBezTo>
                    <a:close/>
                    <a:moveTo>
                      <a:pt x="94" y="1"/>
                    </a:moveTo>
                    <a:cubicBezTo>
                      <a:pt x="63" y="95"/>
                      <a:pt x="32" y="189"/>
                      <a:pt x="0" y="267"/>
                    </a:cubicBezTo>
                    <a:cubicBezTo>
                      <a:pt x="7910" y="8286"/>
                      <a:pt x="20001" y="13206"/>
                      <a:pt x="30188" y="13206"/>
                    </a:cubicBezTo>
                    <a:cubicBezTo>
                      <a:pt x="33203" y="13206"/>
                      <a:pt x="36051" y="12775"/>
                      <a:pt x="38575" y="11866"/>
                    </a:cubicBezTo>
                    <a:cubicBezTo>
                      <a:pt x="41475" y="10816"/>
                      <a:pt x="43669" y="9249"/>
                      <a:pt x="45127" y="7305"/>
                    </a:cubicBezTo>
                    <a:lnTo>
                      <a:pt x="45389" y="6947"/>
                    </a:lnTo>
                    <a:lnTo>
                      <a:pt x="45389" y="6947"/>
                    </a:lnTo>
                    <a:cubicBezTo>
                      <a:pt x="43930" y="8931"/>
                      <a:pt x="41716" y="10558"/>
                      <a:pt x="38747" y="11631"/>
                    </a:cubicBezTo>
                    <a:cubicBezTo>
                      <a:pt x="36218" y="12540"/>
                      <a:pt x="33364" y="12971"/>
                      <a:pt x="30343" y="12971"/>
                    </a:cubicBezTo>
                    <a:cubicBezTo>
                      <a:pt x="20132" y="12971"/>
                      <a:pt x="8017" y="8045"/>
                      <a:pt x="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3"/>
              <p:cNvSpPr/>
              <p:nvPr/>
            </p:nvSpPr>
            <p:spPr>
              <a:xfrm>
                <a:off x="4104475" y="3516400"/>
                <a:ext cx="206925" cy="449100"/>
              </a:xfrm>
              <a:custGeom>
                <a:avLst/>
                <a:gdLst/>
                <a:ahLst/>
                <a:cxnLst/>
                <a:rect l="l" t="t" r="r" b="b"/>
                <a:pathLst>
                  <a:path w="8277" h="17964" extrusionOk="0">
                    <a:moveTo>
                      <a:pt x="1348" y="0"/>
                    </a:moveTo>
                    <a:cubicBezTo>
                      <a:pt x="1346" y="8"/>
                      <a:pt x="1345" y="15"/>
                      <a:pt x="1343" y="22"/>
                    </a:cubicBezTo>
                    <a:lnTo>
                      <a:pt x="1343" y="22"/>
                    </a:lnTo>
                    <a:lnTo>
                      <a:pt x="1348" y="0"/>
                    </a:lnTo>
                    <a:close/>
                    <a:moveTo>
                      <a:pt x="1343" y="22"/>
                    </a:moveTo>
                    <a:lnTo>
                      <a:pt x="1223" y="486"/>
                    </a:lnTo>
                    <a:cubicBezTo>
                      <a:pt x="0" y="5596"/>
                      <a:pt x="2289" y="11991"/>
                      <a:pt x="8182" y="17963"/>
                    </a:cubicBezTo>
                    <a:cubicBezTo>
                      <a:pt x="8214" y="17885"/>
                      <a:pt x="8245" y="17791"/>
                      <a:pt x="8276" y="17697"/>
                    </a:cubicBezTo>
                    <a:cubicBezTo>
                      <a:pt x="2297" y="11655"/>
                      <a:pt x="22" y="5160"/>
                      <a:pt x="1343" y="2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3"/>
              <p:cNvSpPr/>
              <p:nvPr/>
            </p:nvSpPr>
            <p:spPr>
              <a:xfrm>
                <a:off x="4289825" y="4034425"/>
                <a:ext cx="1054900" cy="317100"/>
              </a:xfrm>
              <a:custGeom>
                <a:avLst/>
                <a:gdLst/>
                <a:ahLst/>
                <a:cxnLst/>
                <a:rect l="l" t="t" r="r" b="b"/>
                <a:pathLst>
                  <a:path w="42196" h="12684" extrusionOk="0">
                    <a:moveTo>
                      <a:pt x="47" y="1"/>
                    </a:moveTo>
                    <a:cubicBezTo>
                      <a:pt x="32" y="79"/>
                      <a:pt x="16" y="158"/>
                      <a:pt x="0" y="236"/>
                    </a:cubicBezTo>
                    <a:cubicBezTo>
                      <a:pt x="7608" y="7953"/>
                      <a:pt x="19230" y="12683"/>
                      <a:pt x="29024" y="12683"/>
                    </a:cubicBezTo>
                    <a:cubicBezTo>
                      <a:pt x="31922" y="12683"/>
                      <a:pt x="34659" y="12269"/>
                      <a:pt x="37086" y="11396"/>
                    </a:cubicBezTo>
                    <a:cubicBezTo>
                      <a:pt x="38982" y="10706"/>
                      <a:pt x="40565" y="9782"/>
                      <a:pt x="41819" y="8684"/>
                    </a:cubicBezTo>
                    <a:lnTo>
                      <a:pt x="42195" y="8340"/>
                    </a:lnTo>
                    <a:lnTo>
                      <a:pt x="42195" y="8340"/>
                    </a:lnTo>
                    <a:cubicBezTo>
                      <a:pt x="40910" y="9515"/>
                      <a:pt x="39280" y="10487"/>
                      <a:pt x="37289" y="11208"/>
                    </a:cubicBezTo>
                    <a:cubicBezTo>
                      <a:pt x="34855" y="12084"/>
                      <a:pt x="32108" y="12499"/>
                      <a:pt x="29200" y="12499"/>
                    </a:cubicBezTo>
                    <a:cubicBezTo>
                      <a:pt x="19360" y="12499"/>
                      <a:pt x="7682" y="7744"/>
                      <a:pt x="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3"/>
              <p:cNvSpPr/>
              <p:nvPr/>
            </p:nvSpPr>
            <p:spPr>
              <a:xfrm>
                <a:off x="4111925" y="3665700"/>
                <a:ext cx="179100" cy="374625"/>
              </a:xfrm>
              <a:custGeom>
                <a:avLst/>
                <a:gdLst/>
                <a:ahLst/>
                <a:cxnLst/>
                <a:rect l="l" t="t" r="r" b="b"/>
                <a:pathLst>
                  <a:path w="7164" h="14985" extrusionOk="0">
                    <a:moveTo>
                      <a:pt x="141" y="0"/>
                    </a:moveTo>
                    <a:cubicBezTo>
                      <a:pt x="136" y="111"/>
                      <a:pt x="133" y="223"/>
                      <a:pt x="131" y="335"/>
                    </a:cubicBezTo>
                    <a:lnTo>
                      <a:pt x="131" y="335"/>
                    </a:lnTo>
                    <a:lnTo>
                      <a:pt x="141" y="0"/>
                    </a:lnTo>
                    <a:close/>
                    <a:moveTo>
                      <a:pt x="131" y="335"/>
                    </a:moveTo>
                    <a:lnTo>
                      <a:pt x="125" y="502"/>
                    </a:lnTo>
                    <a:cubicBezTo>
                      <a:pt x="0" y="4953"/>
                      <a:pt x="2304" y="10110"/>
                      <a:pt x="7116" y="14985"/>
                    </a:cubicBezTo>
                    <a:cubicBezTo>
                      <a:pt x="7132" y="14907"/>
                      <a:pt x="7148" y="14828"/>
                      <a:pt x="7163" y="14750"/>
                    </a:cubicBezTo>
                    <a:cubicBezTo>
                      <a:pt x="2378" y="9903"/>
                      <a:pt x="53" y="4774"/>
                      <a:pt x="131" y="3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3"/>
              <p:cNvSpPr/>
              <p:nvPr/>
            </p:nvSpPr>
            <p:spPr>
              <a:xfrm>
                <a:off x="4284725" y="4100650"/>
                <a:ext cx="936950" cy="295950"/>
              </a:xfrm>
              <a:custGeom>
                <a:avLst/>
                <a:gdLst/>
                <a:ahLst/>
                <a:cxnLst/>
                <a:rect l="l" t="t" r="r" b="b"/>
                <a:pathLst>
                  <a:path w="37478" h="11838" extrusionOk="0">
                    <a:moveTo>
                      <a:pt x="37478" y="9327"/>
                    </a:moveTo>
                    <a:lnTo>
                      <a:pt x="37385" y="9379"/>
                    </a:lnTo>
                    <a:lnTo>
                      <a:pt x="37385" y="9379"/>
                    </a:lnTo>
                    <a:cubicBezTo>
                      <a:pt x="37416" y="9362"/>
                      <a:pt x="37447" y="9345"/>
                      <a:pt x="37478" y="9327"/>
                    </a:cubicBezTo>
                    <a:close/>
                    <a:moveTo>
                      <a:pt x="0" y="1"/>
                    </a:moveTo>
                    <a:cubicBezTo>
                      <a:pt x="0" y="63"/>
                      <a:pt x="0" y="126"/>
                      <a:pt x="0" y="205"/>
                    </a:cubicBezTo>
                    <a:cubicBezTo>
                      <a:pt x="7122" y="7411"/>
                      <a:pt x="17993" y="11837"/>
                      <a:pt x="27159" y="11837"/>
                    </a:cubicBezTo>
                    <a:cubicBezTo>
                      <a:pt x="29876" y="11837"/>
                      <a:pt x="32444" y="11449"/>
                      <a:pt x="34719" y="10628"/>
                    </a:cubicBezTo>
                    <a:cubicBezTo>
                      <a:pt x="35550" y="10330"/>
                      <a:pt x="36318" y="9985"/>
                      <a:pt x="37008" y="9593"/>
                    </a:cubicBezTo>
                    <a:lnTo>
                      <a:pt x="37385" y="9379"/>
                    </a:lnTo>
                    <a:lnTo>
                      <a:pt x="37385" y="9379"/>
                    </a:lnTo>
                    <a:cubicBezTo>
                      <a:pt x="36642" y="9797"/>
                      <a:pt x="35826" y="10172"/>
                      <a:pt x="34939" y="10503"/>
                    </a:cubicBezTo>
                    <a:cubicBezTo>
                      <a:pt x="32652" y="11326"/>
                      <a:pt x="30072" y="11716"/>
                      <a:pt x="27342" y="11716"/>
                    </a:cubicBezTo>
                    <a:cubicBezTo>
                      <a:pt x="18112" y="11716"/>
                      <a:pt x="7161" y="725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3"/>
              <p:cNvSpPr/>
              <p:nvPr/>
            </p:nvSpPr>
            <p:spPr>
              <a:xfrm>
                <a:off x="4124450" y="3818900"/>
                <a:ext cx="160300" cy="286875"/>
              </a:xfrm>
              <a:custGeom>
                <a:avLst/>
                <a:gdLst/>
                <a:ahLst/>
                <a:cxnLst/>
                <a:rect l="l" t="t" r="r" b="b"/>
                <a:pathLst>
                  <a:path w="6412" h="11475" extrusionOk="0">
                    <a:moveTo>
                      <a:pt x="1" y="1"/>
                    </a:moveTo>
                    <a:lnTo>
                      <a:pt x="79" y="503"/>
                    </a:lnTo>
                    <a:cubicBezTo>
                      <a:pt x="722" y="4014"/>
                      <a:pt x="2822" y="7822"/>
                      <a:pt x="6411" y="11475"/>
                    </a:cubicBezTo>
                    <a:cubicBezTo>
                      <a:pt x="6411" y="11396"/>
                      <a:pt x="6411" y="11333"/>
                      <a:pt x="6411" y="11271"/>
                    </a:cubicBezTo>
                    <a:cubicBezTo>
                      <a:pt x="2712" y="7525"/>
                      <a:pt x="596" y="359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3"/>
              <p:cNvSpPr/>
              <p:nvPr/>
            </p:nvSpPr>
            <p:spPr>
              <a:xfrm>
                <a:off x="4292175" y="4156300"/>
                <a:ext cx="781000" cy="268125"/>
              </a:xfrm>
              <a:custGeom>
                <a:avLst/>
                <a:gdLst/>
                <a:ahLst/>
                <a:cxnLst/>
                <a:rect l="l" t="t" r="r" b="b"/>
                <a:pathLst>
                  <a:path w="31240" h="10725" extrusionOk="0">
                    <a:moveTo>
                      <a:pt x="31239" y="9750"/>
                    </a:moveTo>
                    <a:lnTo>
                      <a:pt x="30829" y="9875"/>
                    </a:lnTo>
                    <a:lnTo>
                      <a:pt x="30829" y="9875"/>
                    </a:lnTo>
                    <a:cubicBezTo>
                      <a:pt x="30967" y="9835"/>
                      <a:pt x="31103" y="9793"/>
                      <a:pt x="31239" y="9750"/>
                    </a:cubicBezTo>
                    <a:close/>
                    <a:moveTo>
                      <a:pt x="0" y="1"/>
                    </a:moveTo>
                    <a:cubicBezTo>
                      <a:pt x="16" y="48"/>
                      <a:pt x="32" y="110"/>
                      <a:pt x="47" y="157"/>
                    </a:cubicBezTo>
                    <a:cubicBezTo>
                      <a:pt x="6509" y="6707"/>
                      <a:pt x="16390" y="10725"/>
                      <a:pt x="24714" y="10725"/>
                    </a:cubicBezTo>
                    <a:cubicBezTo>
                      <a:pt x="26829" y="10725"/>
                      <a:pt x="28843" y="10465"/>
                      <a:pt x="30675" y="9922"/>
                    </a:cubicBezTo>
                    <a:lnTo>
                      <a:pt x="30829" y="9875"/>
                    </a:lnTo>
                    <a:lnTo>
                      <a:pt x="30829" y="9875"/>
                    </a:lnTo>
                    <a:cubicBezTo>
                      <a:pt x="29001" y="10409"/>
                      <a:pt x="26995" y="10664"/>
                      <a:pt x="24890" y="10664"/>
                    </a:cubicBezTo>
                    <a:cubicBezTo>
                      <a:pt x="16491" y="10664"/>
                      <a:pt x="6519" y="660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3"/>
              <p:cNvSpPr/>
              <p:nvPr/>
            </p:nvSpPr>
            <p:spPr>
              <a:xfrm>
                <a:off x="4167550" y="3974075"/>
                <a:ext cx="125825" cy="186175"/>
              </a:xfrm>
              <a:custGeom>
                <a:avLst/>
                <a:gdLst/>
                <a:ahLst/>
                <a:cxnLst/>
                <a:rect l="l" t="t" r="r" b="b"/>
                <a:pathLst>
                  <a:path w="5033" h="7447" extrusionOk="0">
                    <a:moveTo>
                      <a:pt x="1" y="1"/>
                    </a:moveTo>
                    <a:lnTo>
                      <a:pt x="205" y="518"/>
                    </a:lnTo>
                    <a:cubicBezTo>
                      <a:pt x="1176" y="2807"/>
                      <a:pt x="2791" y="5158"/>
                      <a:pt x="5032" y="7446"/>
                    </a:cubicBezTo>
                    <a:cubicBezTo>
                      <a:pt x="5017" y="7399"/>
                      <a:pt x="5001" y="7337"/>
                      <a:pt x="4985" y="7290"/>
                    </a:cubicBezTo>
                    <a:cubicBezTo>
                      <a:pt x="2618" y="4891"/>
                      <a:pt x="957" y="239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3"/>
              <p:cNvSpPr/>
              <p:nvPr/>
            </p:nvSpPr>
            <p:spPr>
              <a:xfrm>
                <a:off x="4312925" y="4200575"/>
                <a:ext cx="577625" cy="234700"/>
              </a:xfrm>
              <a:custGeom>
                <a:avLst/>
                <a:gdLst/>
                <a:ahLst/>
                <a:cxnLst/>
                <a:rect l="l" t="t" r="r" b="b"/>
                <a:pathLst>
                  <a:path w="23105" h="9388" extrusionOk="0">
                    <a:moveTo>
                      <a:pt x="23105" y="9343"/>
                    </a:moveTo>
                    <a:lnTo>
                      <a:pt x="22839" y="9356"/>
                    </a:lnTo>
                    <a:lnTo>
                      <a:pt x="22839" y="9356"/>
                    </a:lnTo>
                    <a:cubicBezTo>
                      <a:pt x="22928" y="9352"/>
                      <a:pt x="23017" y="9348"/>
                      <a:pt x="23105" y="9343"/>
                    </a:cubicBezTo>
                    <a:close/>
                    <a:moveTo>
                      <a:pt x="1" y="1"/>
                    </a:moveTo>
                    <a:lnTo>
                      <a:pt x="1" y="1"/>
                    </a:lnTo>
                    <a:cubicBezTo>
                      <a:pt x="32" y="48"/>
                      <a:pt x="64" y="95"/>
                      <a:pt x="95" y="142"/>
                    </a:cubicBezTo>
                    <a:cubicBezTo>
                      <a:pt x="5752" y="5860"/>
                      <a:pt x="14388" y="9388"/>
                      <a:pt x="21676" y="9388"/>
                    </a:cubicBezTo>
                    <a:cubicBezTo>
                      <a:pt x="21940" y="9388"/>
                      <a:pt x="22202" y="9383"/>
                      <a:pt x="22462" y="9374"/>
                    </a:cubicBezTo>
                    <a:lnTo>
                      <a:pt x="22494" y="9374"/>
                    </a:lnTo>
                    <a:lnTo>
                      <a:pt x="22839" y="9356"/>
                    </a:lnTo>
                    <a:lnTo>
                      <a:pt x="22839" y="9356"/>
                    </a:lnTo>
                    <a:cubicBezTo>
                      <a:pt x="22511" y="9371"/>
                      <a:pt x="22180" y="9378"/>
                      <a:pt x="21846" y="9378"/>
                    </a:cubicBezTo>
                    <a:cubicBezTo>
                      <a:pt x="14470" y="9378"/>
                      <a:pt x="5722" y="581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3"/>
              <p:cNvSpPr/>
              <p:nvPr/>
            </p:nvSpPr>
            <p:spPr>
              <a:xfrm>
                <a:off x="4258075" y="4136700"/>
                <a:ext cx="57250" cy="67425"/>
              </a:xfrm>
              <a:custGeom>
                <a:avLst/>
                <a:gdLst/>
                <a:ahLst/>
                <a:cxnLst/>
                <a:rect l="l" t="t" r="r" b="b"/>
                <a:pathLst>
                  <a:path w="2290" h="2697" extrusionOk="0">
                    <a:moveTo>
                      <a:pt x="1" y="1"/>
                    </a:moveTo>
                    <a:cubicBezTo>
                      <a:pt x="112" y="154"/>
                      <a:pt x="227" y="307"/>
                      <a:pt x="345" y="461"/>
                    </a:cubicBezTo>
                    <a:lnTo>
                      <a:pt x="345" y="461"/>
                    </a:lnTo>
                    <a:lnTo>
                      <a:pt x="1" y="1"/>
                    </a:lnTo>
                    <a:close/>
                    <a:moveTo>
                      <a:pt x="345" y="461"/>
                    </a:moveTo>
                    <a:lnTo>
                      <a:pt x="424" y="565"/>
                    </a:lnTo>
                    <a:cubicBezTo>
                      <a:pt x="988" y="1286"/>
                      <a:pt x="1599" y="1991"/>
                      <a:pt x="2289" y="2697"/>
                    </a:cubicBezTo>
                    <a:cubicBezTo>
                      <a:pt x="2258" y="2650"/>
                      <a:pt x="2226" y="2603"/>
                      <a:pt x="2195" y="2556"/>
                    </a:cubicBezTo>
                    <a:cubicBezTo>
                      <a:pt x="1512" y="1873"/>
                      <a:pt x="893" y="1169"/>
                      <a:pt x="345" y="46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 name="Google Shape;819;p43"/>
            <p:cNvSpPr/>
            <p:nvPr/>
          </p:nvSpPr>
          <p:spPr>
            <a:xfrm>
              <a:off x="5980307" y="1490086"/>
              <a:ext cx="2164200" cy="21642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 name="Google Shape;820;p43"/>
          <p:cNvSpPr txBox="1">
            <a:spLocks noGrp="1"/>
          </p:cNvSpPr>
          <p:nvPr>
            <p:ph type="ctrTitle"/>
          </p:nvPr>
        </p:nvSpPr>
        <p:spPr>
          <a:xfrm>
            <a:off x="1328400" y="1270883"/>
            <a:ext cx="4221600" cy="1296900"/>
          </a:xfrm>
          <a:prstGeom prst="rect">
            <a:avLst/>
          </a:prstGeom>
        </p:spPr>
        <p:txBody>
          <a:bodyPr spcFirstLastPara="1" wrap="square" lIns="91425" tIns="91425" rIns="91425" bIns="91425" anchor="ctr" anchorCtr="0">
            <a:noAutofit/>
          </a:bodyPr>
          <a:lstStyle/>
          <a:p>
            <a:r>
              <a:rPr lang="en"/>
              <a:t>Analisa </a:t>
            </a:r>
            <a:r>
              <a:rPr lang="en" err="1"/>
              <a:t>Deskriptif</a:t>
            </a:r>
          </a:p>
        </p:txBody>
      </p:sp>
      <p:sp>
        <p:nvSpPr>
          <p:cNvPr id="821" name="Google Shape;821;p43"/>
          <p:cNvSpPr txBox="1">
            <a:spLocks noGrp="1"/>
          </p:cNvSpPr>
          <p:nvPr>
            <p:ph type="subTitle" idx="1"/>
          </p:nvPr>
        </p:nvSpPr>
        <p:spPr>
          <a:xfrm>
            <a:off x="1328400" y="3689525"/>
            <a:ext cx="3909900" cy="366600"/>
          </a:xfrm>
          <a:prstGeom prst="rect">
            <a:avLst/>
          </a:prstGeom>
          <a:solidFill>
            <a:schemeClr val="lt1"/>
          </a:solidFill>
        </p:spPr>
        <p:txBody>
          <a:bodyPr spcFirstLastPara="1" wrap="square" lIns="91425" tIns="91425" rIns="91425" bIns="91425" anchor="ctr" anchorCtr="0">
            <a:noAutofit/>
          </a:bodyPr>
          <a:lstStyle/>
          <a:p>
            <a:pPr marL="0" indent="0"/>
            <a:r>
              <a:rPr lang="en">
                <a:solidFill>
                  <a:schemeClr val="dk1"/>
                </a:solidFill>
              </a:rPr>
              <a:t>Rahmat Gunawan – DSC 1</a:t>
            </a:r>
            <a:endParaRPr lang="en-US"/>
          </a:p>
        </p:txBody>
      </p:sp>
      <p:grpSp>
        <p:nvGrpSpPr>
          <p:cNvPr id="822" name="Google Shape;822;p43"/>
          <p:cNvGrpSpPr/>
          <p:nvPr/>
        </p:nvGrpSpPr>
        <p:grpSpPr>
          <a:xfrm rot="1548700">
            <a:off x="6979881" y="953892"/>
            <a:ext cx="164195" cy="3235717"/>
            <a:chOff x="9901676" y="1043725"/>
            <a:chExt cx="164200" cy="3235825"/>
          </a:xfrm>
        </p:grpSpPr>
        <p:sp>
          <p:nvSpPr>
            <p:cNvPr id="823" name="Google Shape;823;p43"/>
            <p:cNvSpPr/>
            <p:nvPr/>
          </p:nvSpPr>
          <p:spPr>
            <a:xfrm>
              <a:off x="9901776" y="3957050"/>
              <a:ext cx="164100" cy="3225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3"/>
            <p:cNvSpPr/>
            <p:nvPr/>
          </p:nvSpPr>
          <p:spPr>
            <a:xfrm rot="10800000">
              <a:off x="9901676" y="1043725"/>
              <a:ext cx="164100" cy="3225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43"/>
          <p:cNvGrpSpPr/>
          <p:nvPr/>
        </p:nvGrpSpPr>
        <p:grpSpPr>
          <a:xfrm>
            <a:off x="1467600" y="2617000"/>
            <a:ext cx="3471619" cy="850943"/>
            <a:chOff x="1467600" y="2617000"/>
            <a:chExt cx="3471619" cy="850943"/>
          </a:xfrm>
        </p:grpSpPr>
        <p:sp>
          <p:nvSpPr>
            <p:cNvPr id="826" name="Google Shape;826;p43"/>
            <p:cNvSpPr/>
            <p:nvPr/>
          </p:nvSpPr>
          <p:spPr>
            <a:xfrm>
              <a:off x="1467600" y="2617000"/>
              <a:ext cx="3471619" cy="315768"/>
            </a:xfrm>
            <a:prstGeom prst="rect">
              <a:avLst/>
            </a:prstGeom>
          </p:spPr>
          <p:txBody>
            <a:bodyPr lIns="91440" tIns="45720" rIns="91440" bIns="45720" numCol="1" anchor="t">
              <a:prstTxWarp prst="textPlain">
                <a:avLst/>
              </a:prstTxWarp>
            </a:bodyPr>
            <a:lstStyle/>
            <a:p>
              <a:pPr algn="ctr"/>
              <a:r>
                <a:rPr lang="en-US">
                  <a:ln w="9525" cap="flat" cmpd="sng">
                    <a:solidFill>
                      <a:srgbClr val="B219F6"/>
                    </a:solidFill>
                    <a:prstDash val="solid"/>
                    <a:round/>
                    <a:headEnd type="none" w="sm" len="sm"/>
                    <a:tailEnd type="none" w="sm" len="sm"/>
                  </a:ln>
                  <a:latin typeface="Krona One"/>
                </a:rPr>
                <a:t>Twitter Data</a:t>
              </a:r>
              <a:endParaRPr lang="en-US" b="0" i="0">
                <a:ln w="9525" cap="flat" cmpd="sng">
                  <a:solidFill>
                    <a:srgbClr val="B219F6"/>
                  </a:solidFill>
                  <a:prstDash val="solid"/>
                  <a:round/>
                  <a:headEnd type="none" w="sm" len="sm"/>
                  <a:tailEnd type="none" w="sm" len="sm"/>
                </a:ln>
                <a:latin typeface="Krona One"/>
              </a:endParaRPr>
            </a:p>
          </p:txBody>
        </p:sp>
        <p:sp>
          <p:nvSpPr>
            <p:cNvPr id="827" name="Google Shape;827;p43"/>
            <p:cNvSpPr/>
            <p:nvPr/>
          </p:nvSpPr>
          <p:spPr>
            <a:xfrm>
              <a:off x="1467600" y="3152175"/>
              <a:ext cx="2200571" cy="315768"/>
            </a:xfrm>
            <a:prstGeom prst="rect">
              <a:avLst/>
            </a:prstGeom>
          </p:spPr>
          <p:txBody>
            <a:bodyPr lIns="91440" tIns="45720" rIns="91440" bIns="45720" numCol="1" anchor="t">
              <a:prstTxWarp prst="textPlain">
                <a:avLst/>
              </a:prstTxWarp>
            </a:bodyPr>
            <a:lstStyle/>
            <a:p>
              <a:pPr lvl="0" algn="ctr"/>
              <a:r>
                <a:rPr lang="en-US">
                  <a:ln w="9525" cap="flat" cmpd="sng">
                    <a:solidFill>
                      <a:srgbClr val="B219F6"/>
                    </a:solidFill>
                    <a:prstDash val="solid"/>
                    <a:round/>
                    <a:headEnd type="none" w="sm" len="sm"/>
                    <a:tailEnd type="none" w="sm" len="sm"/>
                  </a:ln>
                  <a:latin typeface="Krona One"/>
                </a:rPr>
                <a:t>Tweet</a:t>
              </a:r>
              <a:endParaRPr lang="en-US" b="0" i="0">
                <a:ln w="9525" cap="flat" cmpd="sng">
                  <a:solidFill>
                    <a:srgbClr val="B219F6"/>
                  </a:solidFill>
                  <a:prstDash val="solid"/>
                  <a:round/>
                  <a:headEnd type="none" w="sm" len="sm"/>
                  <a:tailEnd type="none" w="sm" len="sm"/>
                </a:ln>
                <a:latin typeface="Krona One"/>
              </a:endParaRPr>
            </a:p>
          </p:txBody>
        </p:sp>
      </p:grpSp>
      <p:cxnSp>
        <p:nvCxnSpPr>
          <p:cNvPr id="828" name="Google Shape;828;p43"/>
          <p:cNvCxnSpPr/>
          <p:nvPr/>
        </p:nvCxnSpPr>
        <p:spPr>
          <a:xfrm>
            <a:off x="5490258" y="735754"/>
            <a:ext cx="343800" cy="343800"/>
          </a:xfrm>
          <a:prstGeom prst="straightConnector1">
            <a:avLst/>
          </a:prstGeom>
          <a:noFill/>
          <a:ln w="9525" cap="flat" cmpd="sng">
            <a:solidFill>
              <a:schemeClr val="lt1"/>
            </a:solidFill>
            <a:prstDash val="solid"/>
            <a:round/>
            <a:headEnd type="none" w="med" len="med"/>
            <a:tailEnd type="none" w="med" len="med"/>
          </a:ln>
        </p:spPr>
      </p:cxnSp>
      <p:cxnSp>
        <p:nvCxnSpPr>
          <p:cNvPr id="829" name="Google Shape;829;p43"/>
          <p:cNvCxnSpPr/>
          <p:nvPr/>
        </p:nvCxnSpPr>
        <p:spPr>
          <a:xfrm>
            <a:off x="5780133" y="735754"/>
            <a:ext cx="343800" cy="343800"/>
          </a:xfrm>
          <a:prstGeom prst="straightConnector1">
            <a:avLst/>
          </a:prstGeom>
          <a:noFill/>
          <a:ln w="9525" cap="flat" cmpd="sng">
            <a:solidFill>
              <a:schemeClr val="lt1"/>
            </a:solidFill>
            <a:prstDash val="solid"/>
            <a:round/>
            <a:headEnd type="none" w="med" len="med"/>
            <a:tailEnd type="none" w="med" len="med"/>
          </a:ln>
        </p:spPr>
      </p:cxnSp>
      <p:sp>
        <p:nvSpPr>
          <p:cNvPr id="830" name="Google Shape;830;p43"/>
          <p:cNvSpPr txBox="1"/>
          <p:nvPr/>
        </p:nvSpPr>
        <p:spPr>
          <a:xfrm>
            <a:off x="891714" y="181375"/>
            <a:ext cx="981000" cy="1716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800">
                <a:solidFill>
                  <a:schemeClr val="lt1"/>
                </a:solidFill>
                <a:latin typeface="Krona One"/>
                <a:ea typeface="Krona One"/>
                <a:cs typeface="Krona One"/>
                <a:sym typeface="Krona One"/>
              </a:rPr>
              <a:t>BY SLIDESGO</a:t>
            </a:r>
            <a:endParaRPr sz="800">
              <a:solidFill>
                <a:schemeClr val="lt1"/>
              </a:solidFill>
              <a:latin typeface="Krona One"/>
              <a:ea typeface="Krona One"/>
              <a:cs typeface="Krona One"/>
              <a:sym typeface="Krona One"/>
            </a:endParaRPr>
          </a:p>
        </p:txBody>
      </p:sp>
      <p:grpSp>
        <p:nvGrpSpPr>
          <p:cNvPr id="831" name="Google Shape;831;p43"/>
          <p:cNvGrpSpPr/>
          <p:nvPr/>
        </p:nvGrpSpPr>
        <p:grpSpPr>
          <a:xfrm>
            <a:off x="884939" y="1415859"/>
            <a:ext cx="88550" cy="2637901"/>
            <a:chOff x="929875" y="1415859"/>
            <a:chExt cx="88550" cy="2637901"/>
          </a:xfrm>
        </p:grpSpPr>
        <p:sp>
          <p:nvSpPr>
            <p:cNvPr id="832" name="Google Shape;832;p43"/>
            <p:cNvSpPr/>
            <p:nvPr/>
          </p:nvSpPr>
          <p:spPr>
            <a:xfrm>
              <a:off x="929925" y="1415860"/>
              <a:ext cx="88500" cy="26379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3"/>
            <p:cNvSpPr/>
            <p:nvPr/>
          </p:nvSpPr>
          <p:spPr>
            <a:xfrm>
              <a:off x="929875" y="1415859"/>
              <a:ext cx="88500" cy="366600"/>
            </a:xfrm>
            <a:prstGeom prst="roundRect">
              <a:avLst>
                <a:gd name="adj" fmla="val 500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 name="Google Shape;834;p43"/>
          <p:cNvSpPr/>
          <p:nvPr/>
        </p:nvSpPr>
        <p:spPr>
          <a:xfrm rot="-5400000">
            <a:off x="-28963" y="4337289"/>
            <a:ext cx="868173" cy="210000"/>
          </a:xfrm>
          <a:prstGeom prst="rect">
            <a:avLst/>
          </a:prstGeom>
        </p:spPr>
        <p:txBody>
          <a:bodyPr>
            <a:prstTxWarp prst="textPlain">
              <a:avLst/>
            </a:prstTxWarp>
          </a:bodyPr>
          <a:lstStyle/>
          <a:p>
            <a:pPr lvl="0" algn="ctr"/>
            <a:r>
              <a:rPr b="0" i="0">
                <a:ln w="9525" cap="flat" cmpd="sng">
                  <a:solidFill>
                    <a:schemeClr val="lt1"/>
                  </a:solidFill>
                  <a:prstDash val="solid"/>
                  <a:round/>
                  <a:headEnd type="none" w="sm" len="sm"/>
                  <a:tailEnd type="none" w="sm" len="sm"/>
                </a:ln>
                <a:noFill/>
                <a:latin typeface="Krona One"/>
              </a:rPr>
              <a:t>2022</a:t>
            </a:r>
          </a:p>
        </p:txBody>
      </p:sp>
      <p:sp>
        <p:nvSpPr>
          <p:cNvPr id="835" name="Google Shape;835;p43"/>
          <p:cNvSpPr/>
          <p:nvPr/>
        </p:nvSpPr>
        <p:spPr>
          <a:xfrm>
            <a:off x="300124" y="3467950"/>
            <a:ext cx="210000" cy="210000"/>
          </a:xfrm>
          <a:prstGeom prst="star4">
            <a:avLst>
              <a:gd name="adj" fmla="val 18235"/>
            </a:avLst>
          </a:prstGeom>
          <a:solidFill>
            <a:schemeClr val="lt1"/>
          </a:solid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6" name="Google Shape;836;p43"/>
          <p:cNvCxnSpPr>
            <a:stCxn id="835" idx="2"/>
          </p:cNvCxnSpPr>
          <p:nvPr/>
        </p:nvCxnSpPr>
        <p:spPr>
          <a:xfrm rot="10800000">
            <a:off x="405124" y="320050"/>
            <a:ext cx="0" cy="33579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46"/>
        <p:cNvGrpSpPr/>
        <p:nvPr/>
      </p:nvGrpSpPr>
      <p:grpSpPr>
        <a:xfrm>
          <a:off x="0" y="0"/>
          <a:ext cx="0" cy="0"/>
          <a:chOff x="0" y="0"/>
          <a:chExt cx="0" cy="0"/>
        </a:xfrm>
      </p:grpSpPr>
      <p:pic>
        <p:nvPicPr>
          <p:cNvPr id="1047" name="Google Shape;1047;p54" descr="Gráfico" title="Gráfico">
            <a:hlinkClick r:id="rId3"/>
          </p:cNvPr>
          <p:cNvPicPr preferRelativeResize="0"/>
          <p:nvPr/>
        </p:nvPicPr>
        <p:blipFill>
          <a:blip r:embed="rId4"/>
          <a:stretch>
            <a:fillRect/>
          </a:stretch>
        </p:blipFill>
        <p:spPr>
          <a:xfrm>
            <a:off x="2839338" y="1568138"/>
            <a:ext cx="3634177" cy="2817899"/>
          </a:xfrm>
          <a:prstGeom prst="rect">
            <a:avLst/>
          </a:prstGeom>
          <a:noFill/>
          <a:ln>
            <a:noFill/>
          </a:ln>
        </p:spPr>
      </p:pic>
      <p:sp>
        <p:nvSpPr>
          <p:cNvPr id="1048" name="Google Shape;1048;p54"/>
          <p:cNvSpPr txBox="1">
            <a:spLocks noGrp="1"/>
          </p:cNvSpPr>
          <p:nvPr>
            <p:ph type="title"/>
          </p:nvPr>
        </p:nvSpPr>
        <p:spPr>
          <a:xfrm>
            <a:off x="876450" y="540000"/>
            <a:ext cx="7391100" cy="421500"/>
          </a:xfrm>
          <a:prstGeom prst="rect">
            <a:avLst/>
          </a:prstGeom>
        </p:spPr>
        <p:txBody>
          <a:bodyPr spcFirstLastPara="1" wrap="square" lIns="91425" tIns="91425" rIns="91425" bIns="91425" anchor="ctr" anchorCtr="0">
            <a:noAutofit/>
          </a:bodyPr>
          <a:lstStyle/>
          <a:p>
            <a:r>
              <a:rPr lang="en" sz="1800" dirty="0" err="1"/>
              <a:t>Grafik</a:t>
            </a:r>
            <a:r>
              <a:rPr lang="en" sz="1800" dirty="0"/>
              <a:t> </a:t>
            </a:r>
            <a:r>
              <a:rPr lang="en" sz="1800" dirty="0" err="1"/>
              <a:t>Proporsi</a:t>
            </a:r>
            <a:r>
              <a:rPr lang="en" sz="1800" dirty="0"/>
              <a:t> Jenis </a:t>
            </a:r>
            <a:r>
              <a:rPr lang="en" sz="1800" dirty="0" err="1"/>
              <a:t>Ujaran</a:t>
            </a:r>
            <a:r>
              <a:rPr lang="en" sz="1800" dirty="0"/>
              <a:t> </a:t>
            </a:r>
            <a:r>
              <a:rPr lang="en" sz="1800" dirty="0" err="1"/>
              <a:t>Kebencian</a:t>
            </a:r>
            <a:endParaRPr lang="en-US" sz="1800"/>
          </a:p>
        </p:txBody>
      </p:sp>
      <p:sp>
        <p:nvSpPr>
          <p:cNvPr id="1069" name="Google Shape;1069;p54"/>
          <p:cNvSpPr txBox="1"/>
          <p:nvPr/>
        </p:nvSpPr>
        <p:spPr>
          <a:xfrm>
            <a:off x="891714" y="181375"/>
            <a:ext cx="981000" cy="1716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800">
                <a:solidFill>
                  <a:schemeClr val="lt1"/>
                </a:solidFill>
                <a:latin typeface="Krona One"/>
                <a:ea typeface="Krona One"/>
                <a:cs typeface="Krona One"/>
                <a:sym typeface="Krona One"/>
              </a:rPr>
              <a:t>BY SLIDESGO</a:t>
            </a:r>
            <a:endParaRPr sz="800">
              <a:solidFill>
                <a:schemeClr val="lt1"/>
              </a:solidFill>
              <a:latin typeface="Krona One"/>
              <a:ea typeface="Krona One"/>
              <a:cs typeface="Krona One"/>
              <a:sym typeface="Krona One"/>
            </a:endParaRPr>
          </a:p>
        </p:txBody>
      </p:sp>
      <p:sp>
        <p:nvSpPr>
          <p:cNvPr id="1070" name="Google Shape;1070;p54"/>
          <p:cNvSpPr/>
          <p:nvPr/>
        </p:nvSpPr>
        <p:spPr>
          <a:xfrm rot="-5400000">
            <a:off x="-28963" y="4337289"/>
            <a:ext cx="868173" cy="210000"/>
          </a:xfrm>
          <a:prstGeom prst="rect">
            <a:avLst/>
          </a:prstGeom>
        </p:spPr>
        <p:txBody>
          <a:bodyPr>
            <a:prstTxWarp prst="textPlain">
              <a:avLst/>
            </a:prstTxWarp>
          </a:bodyPr>
          <a:lstStyle/>
          <a:p>
            <a:pPr lvl="0" algn="ctr"/>
            <a:r>
              <a:rPr b="0" i="0">
                <a:ln w="9525" cap="flat" cmpd="sng">
                  <a:solidFill>
                    <a:schemeClr val="lt1"/>
                  </a:solidFill>
                  <a:prstDash val="solid"/>
                  <a:round/>
                  <a:headEnd type="none" w="sm" len="sm"/>
                  <a:tailEnd type="none" w="sm" len="sm"/>
                </a:ln>
                <a:noFill/>
                <a:latin typeface="Krona One"/>
              </a:rPr>
              <a:t>2022</a:t>
            </a:r>
          </a:p>
        </p:txBody>
      </p:sp>
      <p:sp>
        <p:nvSpPr>
          <p:cNvPr id="1071" name="Google Shape;1071;p54"/>
          <p:cNvSpPr/>
          <p:nvPr/>
        </p:nvSpPr>
        <p:spPr>
          <a:xfrm>
            <a:off x="300124" y="3467950"/>
            <a:ext cx="210000" cy="210000"/>
          </a:xfrm>
          <a:prstGeom prst="star4">
            <a:avLst>
              <a:gd name="adj" fmla="val 18235"/>
            </a:avLst>
          </a:prstGeom>
          <a:solidFill>
            <a:schemeClr val="lt1"/>
          </a:solid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2" name="Google Shape;1072;p54"/>
          <p:cNvCxnSpPr>
            <a:stCxn id="1071" idx="2"/>
          </p:cNvCxnSpPr>
          <p:nvPr/>
        </p:nvCxnSpPr>
        <p:spPr>
          <a:xfrm rot="10800000">
            <a:off x="405124" y="320050"/>
            <a:ext cx="0" cy="33579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75"/>
        <p:cNvGrpSpPr/>
        <p:nvPr/>
      </p:nvGrpSpPr>
      <p:grpSpPr>
        <a:xfrm>
          <a:off x="0" y="0"/>
          <a:ext cx="0" cy="0"/>
          <a:chOff x="0" y="0"/>
          <a:chExt cx="0" cy="0"/>
        </a:xfrm>
      </p:grpSpPr>
      <p:sp>
        <p:nvSpPr>
          <p:cNvPr id="1676" name="Google Shape;1676;p81"/>
          <p:cNvSpPr txBox="1">
            <a:spLocks noGrp="1"/>
          </p:cNvSpPr>
          <p:nvPr>
            <p:ph type="title"/>
          </p:nvPr>
        </p:nvSpPr>
        <p:spPr>
          <a:xfrm flipH="1">
            <a:off x="1935000" y="2144575"/>
            <a:ext cx="5274000" cy="1392600"/>
          </a:xfrm>
          <a:prstGeom prst="rect">
            <a:avLst/>
          </a:prstGeom>
        </p:spPr>
        <p:txBody>
          <a:bodyPr spcFirstLastPara="1" wrap="square" lIns="91425" tIns="91425" rIns="91425" bIns="91425" anchor="ctr" anchorCtr="0">
            <a:noAutofit/>
          </a:bodyPr>
          <a:lstStyle/>
          <a:p>
            <a:pPr marL="0" lvl="0" indent="0" algn="r">
              <a:spcBef>
                <a:spcPts val="0"/>
              </a:spcBef>
              <a:spcAft>
                <a:spcPts val="0"/>
              </a:spcAft>
              <a:buNone/>
            </a:pPr>
            <a:r>
              <a:rPr lang="en"/>
              <a:t>SUMMARY</a:t>
            </a:r>
            <a:endParaRPr lang="en-US"/>
          </a:p>
        </p:txBody>
      </p:sp>
      <p:sp>
        <p:nvSpPr>
          <p:cNvPr id="1677" name="Google Shape;1677;p81"/>
          <p:cNvSpPr txBox="1">
            <a:spLocks noGrp="1"/>
          </p:cNvSpPr>
          <p:nvPr>
            <p:ph type="subTitle" idx="1"/>
          </p:nvPr>
        </p:nvSpPr>
        <p:spPr>
          <a:xfrm flipH="1">
            <a:off x="2351925" y="3687150"/>
            <a:ext cx="4744200" cy="366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lang="en"/>
          </a:p>
        </p:txBody>
      </p:sp>
      <p:sp>
        <p:nvSpPr>
          <p:cNvPr id="1678" name="Google Shape;1678;p81"/>
          <p:cNvSpPr txBox="1">
            <a:spLocks noGrp="1"/>
          </p:cNvSpPr>
          <p:nvPr>
            <p:ph type="title" idx="2"/>
          </p:nvPr>
        </p:nvSpPr>
        <p:spPr>
          <a:xfrm flipH="1">
            <a:off x="5958525" y="833588"/>
            <a:ext cx="1137600" cy="113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grpSp>
        <p:nvGrpSpPr>
          <p:cNvPr id="1679" name="Google Shape;1679;p81"/>
          <p:cNvGrpSpPr/>
          <p:nvPr/>
        </p:nvGrpSpPr>
        <p:grpSpPr>
          <a:xfrm>
            <a:off x="3342158" y="1240404"/>
            <a:ext cx="633675" cy="343800"/>
            <a:chOff x="1855608" y="1240404"/>
            <a:chExt cx="633675" cy="343800"/>
          </a:xfrm>
        </p:grpSpPr>
        <p:cxnSp>
          <p:nvCxnSpPr>
            <p:cNvPr id="1680" name="Google Shape;1680;p81"/>
            <p:cNvCxnSpPr/>
            <p:nvPr/>
          </p:nvCxnSpPr>
          <p:spPr>
            <a:xfrm>
              <a:off x="1855608" y="1240404"/>
              <a:ext cx="343800" cy="343800"/>
            </a:xfrm>
            <a:prstGeom prst="straightConnector1">
              <a:avLst/>
            </a:prstGeom>
            <a:noFill/>
            <a:ln w="9525" cap="flat" cmpd="sng">
              <a:solidFill>
                <a:srgbClr val="B219F6"/>
              </a:solidFill>
              <a:prstDash val="solid"/>
              <a:round/>
              <a:headEnd type="none" w="med" len="med"/>
              <a:tailEnd type="none" w="med" len="med"/>
            </a:ln>
          </p:spPr>
        </p:cxnSp>
        <p:cxnSp>
          <p:nvCxnSpPr>
            <p:cNvPr id="1681" name="Google Shape;1681;p81"/>
            <p:cNvCxnSpPr/>
            <p:nvPr/>
          </p:nvCxnSpPr>
          <p:spPr>
            <a:xfrm>
              <a:off x="2145483" y="1240404"/>
              <a:ext cx="343800" cy="343800"/>
            </a:xfrm>
            <a:prstGeom prst="straightConnector1">
              <a:avLst/>
            </a:prstGeom>
            <a:noFill/>
            <a:ln w="9525" cap="flat" cmpd="sng">
              <a:solidFill>
                <a:srgbClr val="B219F6"/>
              </a:solidFill>
              <a:prstDash val="solid"/>
              <a:round/>
              <a:headEnd type="none" w="med" len="med"/>
              <a:tailEnd type="none" w="med" len="med"/>
            </a:ln>
          </p:spPr>
        </p:cxnSp>
      </p:grpSp>
      <p:sp>
        <p:nvSpPr>
          <p:cNvPr id="1682" name="Google Shape;1682;p81"/>
          <p:cNvSpPr txBox="1"/>
          <p:nvPr/>
        </p:nvSpPr>
        <p:spPr>
          <a:xfrm>
            <a:off x="891714" y="181375"/>
            <a:ext cx="981000" cy="1716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800">
                <a:solidFill>
                  <a:schemeClr val="lt1"/>
                </a:solidFill>
                <a:latin typeface="Krona One"/>
                <a:ea typeface="Krona One"/>
                <a:cs typeface="Krona One"/>
                <a:sym typeface="Krona One"/>
              </a:rPr>
              <a:t>BY SLIDESGO</a:t>
            </a:r>
            <a:endParaRPr sz="800">
              <a:solidFill>
                <a:schemeClr val="lt1"/>
              </a:solidFill>
              <a:latin typeface="Krona One"/>
              <a:ea typeface="Krona One"/>
              <a:cs typeface="Krona One"/>
              <a:sym typeface="Krona One"/>
            </a:endParaRPr>
          </a:p>
        </p:txBody>
      </p:sp>
      <p:grpSp>
        <p:nvGrpSpPr>
          <p:cNvPr id="1683" name="Google Shape;1683;p81"/>
          <p:cNvGrpSpPr/>
          <p:nvPr/>
        </p:nvGrpSpPr>
        <p:grpSpPr>
          <a:xfrm>
            <a:off x="884939" y="1415859"/>
            <a:ext cx="88550" cy="2637901"/>
            <a:chOff x="929875" y="1415859"/>
            <a:chExt cx="88550" cy="2637901"/>
          </a:xfrm>
        </p:grpSpPr>
        <p:sp>
          <p:nvSpPr>
            <p:cNvPr id="1684" name="Google Shape;1684;p81"/>
            <p:cNvSpPr/>
            <p:nvPr/>
          </p:nvSpPr>
          <p:spPr>
            <a:xfrm>
              <a:off x="929925" y="1415860"/>
              <a:ext cx="88500" cy="26379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81"/>
            <p:cNvSpPr/>
            <p:nvPr/>
          </p:nvSpPr>
          <p:spPr>
            <a:xfrm>
              <a:off x="929875" y="1415859"/>
              <a:ext cx="88500" cy="366600"/>
            </a:xfrm>
            <a:prstGeom prst="roundRect">
              <a:avLst>
                <a:gd name="adj" fmla="val 500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6" name="Google Shape;1686;p81"/>
          <p:cNvSpPr/>
          <p:nvPr/>
        </p:nvSpPr>
        <p:spPr>
          <a:xfrm rot="-5400000">
            <a:off x="-28963" y="4337289"/>
            <a:ext cx="868173" cy="210000"/>
          </a:xfrm>
          <a:prstGeom prst="rect">
            <a:avLst/>
          </a:prstGeom>
        </p:spPr>
        <p:txBody>
          <a:bodyPr>
            <a:prstTxWarp prst="textPlain">
              <a:avLst/>
            </a:prstTxWarp>
          </a:bodyPr>
          <a:lstStyle/>
          <a:p>
            <a:pPr lvl="0" algn="ctr"/>
            <a:r>
              <a:rPr b="0" i="0">
                <a:ln w="9525" cap="flat" cmpd="sng">
                  <a:solidFill>
                    <a:schemeClr val="lt1"/>
                  </a:solidFill>
                  <a:prstDash val="solid"/>
                  <a:round/>
                  <a:headEnd type="none" w="sm" len="sm"/>
                  <a:tailEnd type="none" w="sm" len="sm"/>
                </a:ln>
                <a:noFill/>
                <a:latin typeface="Krona One"/>
              </a:rPr>
              <a:t>2022</a:t>
            </a:r>
          </a:p>
        </p:txBody>
      </p:sp>
      <p:sp>
        <p:nvSpPr>
          <p:cNvPr id="1687" name="Google Shape;1687;p81"/>
          <p:cNvSpPr/>
          <p:nvPr/>
        </p:nvSpPr>
        <p:spPr>
          <a:xfrm>
            <a:off x="300124" y="3467950"/>
            <a:ext cx="210000" cy="210000"/>
          </a:xfrm>
          <a:prstGeom prst="star4">
            <a:avLst>
              <a:gd name="adj" fmla="val 18235"/>
            </a:avLst>
          </a:prstGeom>
          <a:solidFill>
            <a:schemeClr val="lt1"/>
          </a:solid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88" name="Google Shape;1688;p81"/>
          <p:cNvCxnSpPr>
            <a:stCxn id="1687" idx="2"/>
          </p:cNvCxnSpPr>
          <p:nvPr/>
        </p:nvCxnSpPr>
        <p:spPr>
          <a:xfrm rot="10800000">
            <a:off x="405124" y="320050"/>
            <a:ext cx="0" cy="33579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pic>
        <p:nvPicPr>
          <p:cNvPr id="919" name="Google Shape;919;p49"/>
          <p:cNvPicPr preferRelativeResize="0"/>
          <p:nvPr/>
        </p:nvPicPr>
        <p:blipFill rotWithShape="1">
          <a:blip r:embed="rId3"/>
          <a:srcRect t="21549" b="21549"/>
          <a:stretch/>
        </p:blipFill>
        <p:spPr>
          <a:xfrm>
            <a:off x="1329250" y="1003106"/>
            <a:ext cx="6797100" cy="1620300"/>
          </a:xfrm>
          <a:prstGeom prst="roundRect">
            <a:avLst>
              <a:gd name="adj" fmla="val 16667"/>
            </a:avLst>
          </a:prstGeom>
          <a:noFill/>
          <a:ln>
            <a:noFill/>
          </a:ln>
        </p:spPr>
      </p:pic>
      <p:sp>
        <p:nvSpPr>
          <p:cNvPr id="920" name="Google Shape;920;p49"/>
          <p:cNvSpPr txBox="1">
            <a:spLocks noGrp="1"/>
          </p:cNvSpPr>
          <p:nvPr>
            <p:ph type="subTitle" idx="1"/>
          </p:nvPr>
        </p:nvSpPr>
        <p:spPr>
          <a:xfrm>
            <a:off x="4326096" y="3157713"/>
            <a:ext cx="3612300" cy="1319100"/>
          </a:xfrm>
          <a:prstGeom prst="rect">
            <a:avLst/>
          </a:prstGeom>
        </p:spPr>
        <p:txBody>
          <a:bodyPr spcFirstLastPara="1" wrap="square" lIns="91425" tIns="91425" rIns="91425" bIns="91425" anchor="ctr" anchorCtr="0">
            <a:noAutofit/>
          </a:bodyPr>
          <a:lstStyle/>
          <a:p>
            <a:pPr marL="285750" indent="-285750">
              <a:buFont typeface="Arial"/>
              <a:buChar char="•"/>
            </a:pPr>
            <a:r>
              <a:rPr lang="en" b="1" err="1"/>
              <a:t>Ujaran</a:t>
            </a:r>
            <a:r>
              <a:rPr lang="en" b="1"/>
              <a:t> </a:t>
            </a:r>
            <a:r>
              <a:rPr lang="en" b="1" err="1"/>
              <a:t>kebencian</a:t>
            </a:r>
            <a:r>
              <a:rPr lang="en"/>
              <a:t> </a:t>
            </a:r>
            <a:r>
              <a:rPr lang="en" b="1" err="1"/>
              <a:t>lebih</a:t>
            </a:r>
            <a:r>
              <a:rPr lang="en" b="1"/>
              <a:t> </a:t>
            </a:r>
            <a:r>
              <a:rPr lang="en" b="1" err="1"/>
              <a:t>sering</a:t>
            </a:r>
            <a:r>
              <a:rPr lang="en"/>
              <a:t> </a:t>
            </a:r>
            <a:r>
              <a:rPr lang="en" err="1"/>
              <a:t>muncul</a:t>
            </a:r>
            <a:r>
              <a:rPr lang="en"/>
              <a:t> </a:t>
            </a:r>
            <a:r>
              <a:rPr lang="en" err="1"/>
              <a:t>dibandingkan</a:t>
            </a:r>
            <a:r>
              <a:rPr lang="en"/>
              <a:t> kata </a:t>
            </a:r>
            <a:r>
              <a:rPr lang="en" err="1"/>
              <a:t>kasar</a:t>
            </a:r>
            <a:endParaRPr lang="en-US"/>
          </a:p>
          <a:p>
            <a:pPr marL="285750" indent="-285750">
              <a:buFont typeface="Arial"/>
              <a:buChar char="•"/>
            </a:pPr>
            <a:r>
              <a:rPr lang="en" err="1"/>
              <a:t>Ujaran</a:t>
            </a:r>
            <a:r>
              <a:rPr lang="en"/>
              <a:t> </a:t>
            </a:r>
            <a:r>
              <a:rPr lang="en" err="1"/>
              <a:t>kebencian</a:t>
            </a:r>
            <a:r>
              <a:rPr lang="en"/>
              <a:t> </a:t>
            </a:r>
            <a:r>
              <a:rPr lang="en" err="1"/>
              <a:t>lebih</a:t>
            </a:r>
            <a:r>
              <a:rPr lang="en"/>
              <a:t> </a:t>
            </a:r>
            <a:r>
              <a:rPr lang="en" err="1"/>
              <a:t>sering</a:t>
            </a:r>
            <a:r>
              <a:rPr lang="en"/>
              <a:t> </a:t>
            </a:r>
            <a:r>
              <a:rPr lang="en" err="1"/>
              <a:t>ditujukan</a:t>
            </a:r>
            <a:r>
              <a:rPr lang="en"/>
              <a:t> </a:t>
            </a:r>
            <a:r>
              <a:rPr lang="en" err="1"/>
              <a:t>ke</a:t>
            </a:r>
            <a:r>
              <a:rPr lang="en" b="1"/>
              <a:t> </a:t>
            </a:r>
            <a:r>
              <a:rPr lang="en" b="1" err="1"/>
              <a:t>individu</a:t>
            </a:r>
            <a:r>
              <a:rPr lang="en"/>
              <a:t>, </a:t>
            </a:r>
          </a:p>
          <a:p>
            <a:pPr marL="285750" indent="-285750">
              <a:buFont typeface="Arial"/>
              <a:buChar char="•"/>
            </a:pPr>
            <a:r>
              <a:rPr lang="en" err="1"/>
              <a:t>Ujaran</a:t>
            </a:r>
            <a:r>
              <a:rPr lang="en"/>
              <a:t> </a:t>
            </a:r>
            <a:r>
              <a:rPr lang="en" err="1"/>
              <a:t>kebencian</a:t>
            </a:r>
            <a:r>
              <a:rPr lang="en"/>
              <a:t> yang </a:t>
            </a:r>
            <a:r>
              <a:rPr lang="en" b="1"/>
              <a:t>paling </a:t>
            </a:r>
            <a:r>
              <a:rPr lang="en" b="1" err="1"/>
              <a:t>sedikit</a:t>
            </a:r>
            <a:r>
              <a:rPr lang="en"/>
              <a:t> </a:t>
            </a:r>
            <a:r>
              <a:rPr lang="en" err="1"/>
              <a:t>muncul</a:t>
            </a:r>
            <a:r>
              <a:rPr lang="en"/>
              <a:t> </a:t>
            </a:r>
            <a:r>
              <a:rPr lang="en" err="1"/>
              <a:t>adalah</a:t>
            </a:r>
            <a:r>
              <a:rPr lang="en"/>
              <a:t> </a:t>
            </a:r>
            <a:r>
              <a:rPr lang="en" err="1"/>
              <a:t>mengenai</a:t>
            </a:r>
            <a:r>
              <a:rPr lang="en"/>
              <a:t> </a:t>
            </a:r>
            <a:r>
              <a:rPr lang="en" b="1"/>
              <a:t>gender</a:t>
            </a:r>
            <a:r>
              <a:rPr lang="en"/>
              <a:t> </a:t>
            </a:r>
            <a:r>
              <a:rPr lang="en" err="1"/>
              <a:t>sedang</a:t>
            </a:r>
            <a:r>
              <a:rPr lang="en"/>
              <a:t> yang </a:t>
            </a:r>
            <a:r>
              <a:rPr lang="en" b="1"/>
              <a:t>paling </a:t>
            </a:r>
            <a:r>
              <a:rPr lang="en" b="1" err="1"/>
              <a:t>sering</a:t>
            </a:r>
            <a:r>
              <a:rPr lang="en" b="1"/>
              <a:t> </a:t>
            </a:r>
            <a:r>
              <a:rPr lang="en" err="1"/>
              <a:t>termasuk</a:t>
            </a:r>
            <a:r>
              <a:rPr lang="en"/>
              <a:t> </a:t>
            </a:r>
            <a:r>
              <a:rPr lang="en" err="1"/>
              <a:t>ke</a:t>
            </a:r>
            <a:r>
              <a:rPr lang="en"/>
              <a:t> </a:t>
            </a:r>
            <a:r>
              <a:rPr lang="en" err="1"/>
              <a:t>dalam</a:t>
            </a:r>
            <a:r>
              <a:rPr lang="en"/>
              <a:t> </a:t>
            </a:r>
            <a:r>
              <a:rPr lang="en" err="1"/>
              <a:t>kategori</a:t>
            </a:r>
            <a:r>
              <a:rPr lang="en"/>
              <a:t> </a:t>
            </a:r>
            <a:r>
              <a:rPr lang="en" err="1"/>
              <a:t>lainnya</a:t>
            </a:r>
            <a:r>
              <a:rPr lang="en"/>
              <a:t> (</a:t>
            </a:r>
            <a:r>
              <a:rPr lang="en" b="1"/>
              <a:t>other</a:t>
            </a:r>
            <a:r>
              <a:rPr lang="en"/>
              <a:t>)</a:t>
            </a:r>
          </a:p>
          <a:p>
            <a:pPr marL="0" indent="0"/>
            <a:endParaRPr lang="en"/>
          </a:p>
        </p:txBody>
      </p:sp>
      <p:cxnSp>
        <p:nvCxnSpPr>
          <p:cNvPr id="921" name="Google Shape;921;p49"/>
          <p:cNvCxnSpPr/>
          <p:nvPr/>
        </p:nvCxnSpPr>
        <p:spPr>
          <a:xfrm>
            <a:off x="4437675" y="3095938"/>
            <a:ext cx="0" cy="757200"/>
          </a:xfrm>
          <a:prstGeom prst="straightConnector1">
            <a:avLst/>
          </a:prstGeom>
          <a:noFill/>
          <a:ln w="9525" cap="rnd" cmpd="sng">
            <a:solidFill>
              <a:schemeClr val="lt1"/>
            </a:solidFill>
            <a:prstDash val="solid"/>
            <a:round/>
            <a:headEnd type="none" w="med" len="med"/>
            <a:tailEnd type="none" w="med" len="med"/>
          </a:ln>
        </p:spPr>
      </p:cxnSp>
      <p:sp>
        <p:nvSpPr>
          <p:cNvPr id="922" name="Google Shape;922;p49"/>
          <p:cNvSpPr txBox="1">
            <a:spLocks noGrp="1"/>
          </p:cNvSpPr>
          <p:nvPr>
            <p:ph type="title"/>
          </p:nvPr>
        </p:nvSpPr>
        <p:spPr>
          <a:xfrm>
            <a:off x="1329250" y="2814813"/>
            <a:ext cx="3031800" cy="1319100"/>
          </a:xfrm>
          <a:prstGeom prst="rect">
            <a:avLst/>
          </a:prstGeom>
        </p:spPr>
        <p:txBody>
          <a:bodyPr spcFirstLastPara="1" wrap="square" lIns="91425" tIns="91425" rIns="91425" bIns="91425" anchor="ctr" anchorCtr="0">
            <a:noAutofit/>
          </a:bodyPr>
          <a:lstStyle/>
          <a:p>
            <a:r>
              <a:rPr lang="en" sz="1600"/>
              <a:t>ANALISA DESKRIPTIF</a:t>
            </a:r>
            <a:br>
              <a:rPr lang="en" sz="1600"/>
            </a:br>
            <a:r>
              <a:rPr lang="en" sz="1100">
                <a:solidFill>
                  <a:schemeClr val="bg1">
                    <a:lumMod val="40000"/>
                    <a:lumOff val="60000"/>
                  </a:schemeClr>
                </a:solidFill>
              </a:rPr>
              <a:t>TWITTER TWEET DATA</a:t>
            </a:r>
            <a:r>
              <a:rPr lang="en" sz="1600">
                <a:solidFill>
                  <a:schemeClr val="bg2"/>
                </a:solidFill>
              </a:rPr>
              <a:t> </a:t>
            </a:r>
            <a:endParaRPr lang="en-US" sz="1600">
              <a:solidFill>
                <a:schemeClr val="bg2"/>
              </a:solidFill>
            </a:endParaRPr>
          </a:p>
        </p:txBody>
      </p:sp>
      <p:sp>
        <p:nvSpPr>
          <p:cNvPr id="923" name="Google Shape;923;p49"/>
          <p:cNvSpPr txBox="1"/>
          <p:nvPr/>
        </p:nvSpPr>
        <p:spPr>
          <a:xfrm>
            <a:off x="891714" y="181375"/>
            <a:ext cx="981000" cy="1716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800">
                <a:solidFill>
                  <a:schemeClr val="lt1"/>
                </a:solidFill>
                <a:latin typeface="Krona One"/>
                <a:ea typeface="Krona One"/>
                <a:cs typeface="Krona One"/>
                <a:sym typeface="Krona One"/>
              </a:rPr>
              <a:t>BY SLIDESGO</a:t>
            </a:r>
            <a:endParaRPr sz="800">
              <a:solidFill>
                <a:schemeClr val="lt1"/>
              </a:solidFill>
              <a:latin typeface="Krona One"/>
              <a:ea typeface="Krona One"/>
              <a:cs typeface="Krona One"/>
              <a:sym typeface="Krona One"/>
            </a:endParaRPr>
          </a:p>
        </p:txBody>
      </p:sp>
      <p:sp>
        <p:nvSpPr>
          <p:cNvPr id="924" name="Google Shape;924;p49"/>
          <p:cNvSpPr/>
          <p:nvPr/>
        </p:nvSpPr>
        <p:spPr>
          <a:xfrm rot="-5400000">
            <a:off x="-28963" y="4337289"/>
            <a:ext cx="868173" cy="210000"/>
          </a:xfrm>
          <a:prstGeom prst="rect">
            <a:avLst/>
          </a:prstGeom>
        </p:spPr>
        <p:txBody>
          <a:bodyPr>
            <a:prstTxWarp prst="textPlain">
              <a:avLst/>
            </a:prstTxWarp>
          </a:bodyPr>
          <a:lstStyle/>
          <a:p>
            <a:pPr lvl="0" algn="ctr"/>
            <a:r>
              <a:rPr b="0" i="0">
                <a:ln w="9525" cap="flat" cmpd="sng">
                  <a:solidFill>
                    <a:schemeClr val="lt1"/>
                  </a:solidFill>
                  <a:prstDash val="solid"/>
                  <a:round/>
                  <a:headEnd type="none" w="sm" len="sm"/>
                  <a:tailEnd type="none" w="sm" len="sm"/>
                </a:ln>
                <a:noFill/>
                <a:latin typeface="Krona One"/>
              </a:rPr>
              <a:t>2022</a:t>
            </a:r>
          </a:p>
        </p:txBody>
      </p:sp>
      <p:sp>
        <p:nvSpPr>
          <p:cNvPr id="925" name="Google Shape;925;p49"/>
          <p:cNvSpPr/>
          <p:nvPr/>
        </p:nvSpPr>
        <p:spPr>
          <a:xfrm>
            <a:off x="300124" y="3467950"/>
            <a:ext cx="210000" cy="210000"/>
          </a:xfrm>
          <a:prstGeom prst="star4">
            <a:avLst>
              <a:gd name="adj" fmla="val 18235"/>
            </a:avLst>
          </a:prstGeom>
          <a:solidFill>
            <a:schemeClr val="lt1"/>
          </a:solid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6" name="Google Shape;926;p49"/>
          <p:cNvCxnSpPr>
            <a:stCxn id="925" idx="2"/>
          </p:cNvCxnSpPr>
          <p:nvPr/>
        </p:nvCxnSpPr>
        <p:spPr>
          <a:xfrm rot="10800000">
            <a:off x="405124" y="320050"/>
            <a:ext cx="0" cy="33579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05"/>
        <p:cNvGrpSpPr/>
        <p:nvPr/>
      </p:nvGrpSpPr>
      <p:grpSpPr>
        <a:xfrm>
          <a:off x="0" y="0"/>
          <a:ext cx="0" cy="0"/>
          <a:chOff x="0" y="0"/>
          <a:chExt cx="0" cy="0"/>
        </a:xfrm>
      </p:grpSpPr>
      <p:sp>
        <p:nvSpPr>
          <p:cNvPr id="2006" name="Google Shape;2006;p94"/>
          <p:cNvSpPr txBox="1">
            <a:spLocks noGrp="1"/>
          </p:cNvSpPr>
          <p:nvPr>
            <p:ph type="title"/>
          </p:nvPr>
        </p:nvSpPr>
        <p:spPr>
          <a:xfrm>
            <a:off x="876375" y="540000"/>
            <a:ext cx="7391700" cy="421200"/>
          </a:xfrm>
          <a:prstGeom prst="rect">
            <a:avLst/>
          </a:prstGeom>
        </p:spPr>
        <p:txBody>
          <a:bodyPr spcFirstLastPara="1" wrap="square" lIns="91425" tIns="91425" rIns="91425" bIns="91425" anchor="ctr" anchorCtr="0">
            <a:noAutofit/>
          </a:bodyPr>
          <a:lstStyle/>
          <a:p>
            <a:r>
              <a:rPr lang="en"/>
              <a:t>Reference &amp; Resource</a:t>
            </a:r>
            <a:endParaRPr lang="en-US"/>
          </a:p>
        </p:txBody>
      </p:sp>
      <p:sp>
        <p:nvSpPr>
          <p:cNvPr id="2008" name="Google Shape;2008;p94"/>
          <p:cNvSpPr txBox="1">
            <a:spLocks noGrp="1"/>
          </p:cNvSpPr>
          <p:nvPr>
            <p:ph type="subTitle" idx="2"/>
          </p:nvPr>
        </p:nvSpPr>
        <p:spPr>
          <a:xfrm>
            <a:off x="814951" y="268519"/>
            <a:ext cx="7521486" cy="4259649"/>
          </a:xfrm>
          <a:prstGeom prst="rect">
            <a:avLst/>
          </a:prstGeom>
        </p:spPr>
        <p:txBody>
          <a:bodyPr spcFirstLastPara="1" wrap="square" lIns="91425" tIns="91425" rIns="91425" bIns="91425" anchor="ctr" anchorCtr="0">
            <a:noAutofit/>
          </a:bodyPr>
          <a:lstStyle/>
          <a:p>
            <a:pPr marL="0" indent="0" algn="just">
              <a:buNone/>
            </a:pPr>
            <a:endParaRPr lang="en" sz="1800">
              <a:latin typeface="Krona One"/>
              <a:ea typeface="Krona One"/>
              <a:cs typeface="Krona One"/>
            </a:endParaRPr>
          </a:p>
          <a:p>
            <a:pPr marL="139700" marR="50800" indent="0" algn="just">
              <a:spcBef>
                <a:spcPts val="1200"/>
              </a:spcBef>
              <a:buNone/>
            </a:pPr>
            <a:br>
              <a:rPr lang="en" dirty="0">
                <a:uFill>
                  <a:noFill/>
                </a:uFill>
                <a:ea typeface="Krona One"/>
                <a:cs typeface="Krona One"/>
              </a:rPr>
            </a:br>
            <a:br>
              <a:rPr lang="en" dirty="0">
                <a:uFill>
                  <a:noFill/>
                </a:uFill>
                <a:ea typeface="Krona One"/>
                <a:cs typeface="Krona One"/>
              </a:rPr>
            </a:br>
            <a:r>
              <a:rPr lang="en" dirty="0">
                <a:uFill>
                  <a:noFill/>
                </a:uFill>
                <a:ea typeface="Krona One"/>
                <a:cs typeface="Krona One"/>
              </a:rPr>
              <a:t> </a:t>
            </a:r>
            <a:endParaRPr lang="en">
              <a:solidFill>
                <a:schemeClr val="hlink"/>
              </a:solidFill>
              <a:ea typeface="Krona One"/>
              <a:cs typeface="Krona One"/>
            </a:endParaRPr>
          </a:p>
          <a:p>
            <a:pPr marR="50800" algn="just"/>
            <a:r>
              <a:rPr lang="en" dirty="0" err="1">
                <a:uFill>
                  <a:noFill/>
                </a:uFill>
                <a:ea typeface="Krona One"/>
                <a:cs typeface="Krona One"/>
              </a:rPr>
              <a:t>Komnas</a:t>
            </a:r>
            <a:r>
              <a:rPr lang="en" dirty="0">
                <a:uFill>
                  <a:noFill/>
                </a:uFill>
                <a:ea typeface="Krona One"/>
                <a:cs typeface="Krona One"/>
              </a:rPr>
              <a:t> HAM. 2015. </a:t>
            </a:r>
            <a:r>
              <a:rPr lang="en" i="1" dirty="0" err="1">
                <a:uFill>
                  <a:noFill/>
                </a:uFill>
                <a:ea typeface="Krona One"/>
                <a:cs typeface="Krona One"/>
              </a:rPr>
              <a:t>Buku</a:t>
            </a:r>
            <a:r>
              <a:rPr lang="en" i="1" dirty="0">
                <a:uFill>
                  <a:noFill/>
                </a:uFill>
                <a:ea typeface="Krona One"/>
                <a:cs typeface="Krona One"/>
              </a:rPr>
              <a:t> Saku </a:t>
            </a:r>
            <a:r>
              <a:rPr lang="en" i="1" dirty="0" err="1">
                <a:uFill>
                  <a:noFill/>
                </a:uFill>
                <a:ea typeface="Krona One"/>
                <a:cs typeface="Krona One"/>
              </a:rPr>
              <a:t>Penanganan</a:t>
            </a:r>
            <a:r>
              <a:rPr lang="en" i="1" dirty="0">
                <a:uFill>
                  <a:noFill/>
                </a:uFill>
                <a:ea typeface="Krona One"/>
                <a:cs typeface="Krona One"/>
              </a:rPr>
              <a:t> </a:t>
            </a:r>
            <a:r>
              <a:rPr lang="en" i="1" dirty="0" err="1">
                <a:uFill>
                  <a:noFill/>
                </a:uFill>
                <a:ea typeface="Krona One"/>
                <a:cs typeface="Krona One"/>
              </a:rPr>
              <a:t>Ujaran</a:t>
            </a:r>
            <a:r>
              <a:rPr lang="en" i="1" dirty="0">
                <a:uFill>
                  <a:noFill/>
                </a:uFill>
                <a:ea typeface="Krona One"/>
                <a:cs typeface="Krona One"/>
              </a:rPr>
              <a:t> </a:t>
            </a:r>
            <a:r>
              <a:rPr lang="en" i="1" dirty="0" err="1">
                <a:uFill>
                  <a:noFill/>
                </a:uFill>
                <a:ea typeface="Krona One"/>
                <a:cs typeface="Krona One"/>
              </a:rPr>
              <a:t>Kebencian</a:t>
            </a:r>
            <a:r>
              <a:rPr lang="en" i="1" dirty="0">
                <a:uFill>
                  <a:noFill/>
                </a:uFill>
                <a:ea typeface="Krona One"/>
                <a:cs typeface="Krona One"/>
              </a:rPr>
              <a:t> (Hate Speech)</a:t>
            </a:r>
            <a:r>
              <a:rPr lang="en" dirty="0">
                <a:uFill>
                  <a:noFill/>
                </a:uFill>
                <a:ea typeface="Krona One"/>
                <a:cs typeface="Krona One"/>
              </a:rPr>
              <a:t>. </a:t>
            </a:r>
            <a:r>
              <a:rPr lang="en" dirty="0" err="1">
                <a:uFill>
                  <a:noFill/>
                </a:uFill>
                <a:ea typeface="Krona One"/>
                <a:cs typeface="Krona One"/>
              </a:rPr>
              <a:t>Komisi</a:t>
            </a:r>
            <a:r>
              <a:rPr lang="en" dirty="0">
                <a:uFill>
                  <a:noFill/>
                </a:uFill>
                <a:ea typeface="Krona One"/>
                <a:cs typeface="Krona One"/>
              </a:rPr>
              <a:t> Nasional Hak </a:t>
            </a:r>
            <a:r>
              <a:rPr lang="en" dirty="0" err="1">
                <a:uFill>
                  <a:noFill/>
                </a:uFill>
                <a:ea typeface="Krona One"/>
                <a:cs typeface="Krona One"/>
              </a:rPr>
              <a:t>Asasi</a:t>
            </a:r>
            <a:r>
              <a:rPr lang="en" dirty="0">
                <a:uFill>
                  <a:noFill/>
                </a:uFill>
                <a:ea typeface="Krona One"/>
                <a:cs typeface="Krona One"/>
              </a:rPr>
              <a:t> </a:t>
            </a:r>
            <a:r>
              <a:rPr lang="en" dirty="0" err="1">
                <a:uFill>
                  <a:noFill/>
                </a:uFill>
                <a:ea typeface="Krona One"/>
                <a:cs typeface="Krona One"/>
              </a:rPr>
              <a:t>Manusia</a:t>
            </a:r>
            <a:r>
              <a:rPr lang="en" dirty="0">
                <a:uFill>
                  <a:noFill/>
                </a:uFill>
                <a:ea typeface="Krona One"/>
                <a:cs typeface="Krona One"/>
              </a:rPr>
              <a:t>, Jakarta.</a:t>
            </a:r>
            <a:endParaRPr lang="en">
              <a:ea typeface="Krona One"/>
              <a:cs typeface="Krona One"/>
            </a:endParaRPr>
          </a:p>
          <a:p>
            <a:pPr marR="50800" algn="just"/>
            <a:r>
              <a:rPr lang="en" dirty="0">
                <a:uFill>
                  <a:noFill/>
                </a:uFill>
                <a:ea typeface="Krona One"/>
                <a:cs typeface="Krona One"/>
              </a:rPr>
              <a:t>Ying Chen, </a:t>
            </a:r>
            <a:r>
              <a:rPr lang="en" dirty="0" err="1">
                <a:uFill>
                  <a:noFill/>
                </a:uFill>
                <a:ea typeface="Krona One"/>
                <a:cs typeface="Krona One"/>
              </a:rPr>
              <a:t>Yilu</a:t>
            </a:r>
            <a:r>
              <a:rPr lang="en" dirty="0">
                <a:uFill>
                  <a:noFill/>
                </a:uFill>
                <a:ea typeface="Krona One"/>
                <a:cs typeface="Krona One"/>
              </a:rPr>
              <a:t> Zhou, </a:t>
            </a:r>
            <a:r>
              <a:rPr lang="en" dirty="0" err="1">
                <a:uFill>
                  <a:noFill/>
                </a:uFill>
                <a:ea typeface="Krona One"/>
                <a:cs typeface="Krona One"/>
              </a:rPr>
              <a:t>Sencun</a:t>
            </a:r>
            <a:r>
              <a:rPr lang="en" dirty="0">
                <a:uFill>
                  <a:noFill/>
                </a:uFill>
                <a:ea typeface="Krona One"/>
                <a:cs typeface="Krona One"/>
              </a:rPr>
              <a:t> Zhu, and Heng Xu. 2012. Detecting offensive language in social media to protect adolescent online safety. In </a:t>
            </a:r>
            <a:r>
              <a:rPr lang="en" i="1" dirty="0">
                <a:uFill>
                  <a:noFill/>
                </a:uFill>
                <a:ea typeface="Krona One"/>
                <a:cs typeface="Krona One"/>
              </a:rPr>
              <a:t>Proceedings of the 2012 ASE/IEEE International Conference on Social Computing and 2012 ASE/IEEE International Conference on Privacy, Security, Risk and Trust</a:t>
            </a:r>
            <a:r>
              <a:rPr lang="en" dirty="0">
                <a:uFill>
                  <a:noFill/>
                </a:uFill>
                <a:ea typeface="Krona One"/>
                <a:cs typeface="Krona One"/>
              </a:rPr>
              <a:t>, SOCIALCOM-PASSAT ’12, pages 71– 80, Washington, DC, USA. IEEE Computer Society</a:t>
            </a:r>
            <a:endParaRPr lang="en">
              <a:ea typeface="Krona One"/>
              <a:cs typeface="Krona One"/>
            </a:endParaRPr>
          </a:p>
          <a:p>
            <a:pPr marR="50800" algn="just"/>
            <a:r>
              <a:rPr lang="en" dirty="0">
                <a:uFill>
                  <a:noFill/>
                </a:uFill>
                <a:ea typeface="Krona One"/>
                <a:cs typeface="Krona One"/>
              </a:rPr>
              <a:t>Thomas Davidson, Dana Warmsley, Michael W. Macy, and Ingmar Weber. 2017. Automated hate speech detection and the problem of offensive language. In International AAAI Conference on Web and Social Media (ICWSM), pages 512–515</a:t>
            </a:r>
          </a:p>
          <a:p>
            <a:pPr marL="0" marR="50800" indent="0" algn="just">
              <a:buNone/>
            </a:pPr>
            <a:endParaRPr lang="en">
              <a:solidFill>
                <a:schemeClr val="hlink"/>
              </a:solidFill>
              <a:ea typeface="Krona One"/>
              <a:cs typeface="Krona One"/>
            </a:endParaRPr>
          </a:p>
          <a:p>
            <a:pPr marL="0" indent="0" algn="just">
              <a:buNone/>
            </a:pPr>
            <a:r>
              <a:rPr lang="en" sz="1800" dirty="0">
                <a:solidFill>
                  <a:schemeClr val="hlink"/>
                </a:solidFill>
                <a:latin typeface="Krona One"/>
                <a:ea typeface="Krona One"/>
                <a:cs typeface="Krona One"/>
              </a:rPr>
              <a:t>Datasets</a:t>
            </a:r>
          </a:p>
          <a:p>
            <a:pPr marR="50800" algn="just">
              <a:spcBef>
                <a:spcPts val="1200"/>
              </a:spcBef>
            </a:pPr>
            <a:r>
              <a:rPr lang="en" dirty="0">
                <a:uFill>
                  <a:noFill/>
                </a:uFill>
                <a:ea typeface="Krona One"/>
                <a:cs typeface="Krona One"/>
              </a:rPr>
              <a:t>https://www.kaggle.com/datasets/ilhamfp31/indonesian-abusive-and-hate-speech-twitter-text</a:t>
            </a:r>
            <a:endParaRPr lang="en" sz="1800">
              <a:solidFill>
                <a:schemeClr val="hlink"/>
              </a:solidFill>
              <a:latin typeface="Krona One"/>
              <a:ea typeface="Krona One"/>
              <a:cs typeface="Krona One"/>
            </a:endParaRPr>
          </a:p>
        </p:txBody>
      </p:sp>
      <p:sp>
        <p:nvSpPr>
          <p:cNvPr id="2009" name="Google Shape;2009;p94"/>
          <p:cNvSpPr txBox="1"/>
          <p:nvPr/>
        </p:nvSpPr>
        <p:spPr>
          <a:xfrm>
            <a:off x="891714" y="181375"/>
            <a:ext cx="981000" cy="1716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800">
                <a:solidFill>
                  <a:schemeClr val="lt1"/>
                </a:solidFill>
                <a:latin typeface="Krona One"/>
                <a:ea typeface="Krona One"/>
                <a:cs typeface="Krona One"/>
                <a:sym typeface="Krona One"/>
              </a:rPr>
              <a:t>BY SLIDESGO</a:t>
            </a:r>
            <a:endParaRPr sz="800">
              <a:solidFill>
                <a:schemeClr val="lt1"/>
              </a:solidFill>
              <a:latin typeface="Krona One"/>
              <a:ea typeface="Krona One"/>
              <a:cs typeface="Krona One"/>
              <a:sym typeface="Krona One"/>
            </a:endParaRPr>
          </a:p>
        </p:txBody>
      </p:sp>
      <p:sp>
        <p:nvSpPr>
          <p:cNvPr id="2010" name="Google Shape;2010;p94"/>
          <p:cNvSpPr/>
          <p:nvPr/>
        </p:nvSpPr>
        <p:spPr>
          <a:xfrm rot="-5400000">
            <a:off x="-28963" y="4337289"/>
            <a:ext cx="868173" cy="210000"/>
          </a:xfrm>
          <a:prstGeom prst="rect">
            <a:avLst/>
          </a:prstGeom>
        </p:spPr>
        <p:txBody>
          <a:bodyPr>
            <a:prstTxWarp prst="textPlain">
              <a:avLst/>
            </a:prstTxWarp>
          </a:bodyPr>
          <a:lstStyle/>
          <a:p>
            <a:pPr lvl="0" algn="ctr"/>
            <a:r>
              <a:rPr b="0" i="0">
                <a:ln w="9525" cap="flat" cmpd="sng">
                  <a:solidFill>
                    <a:schemeClr val="lt1"/>
                  </a:solidFill>
                  <a:prstDash val="solid"/>
                  <a:round/>
                  <a:headEnd type="none" w="sm" len="sm"/>
                  <a:tailEnd type="none" w="sm" len="sm"/>
                </a:ln>
                <a:noFill/>
                <a:latin typeface="Krona One"/>
              </a:rPr>
              <a:t>2022</a:t>
            </a:r>
          </a:p>
        </p:txBody>
      </p:sp>
      <p:sp>
        <p:nvSpPr>
          <p:cNvPr id="2011" name="Google Shape;2011;p94"/>
          <p:cNvSpPr/>
          <p:nvPr/>
        </p:nvSpPr>
        <p:spPr>
          <a:xfrm>
            <a:off x="300124" y="3467950"/>
            <a:ext cx="210000" cy="210000"/>
          </a:xfrm>
          <a:prstGeom prst="star4">
            <a:avLst>
              <a:gd name="adj" fmla="val 18235"/>
            </a:avLst>
          </a:prstGeom>
          <a:solidFill>
            <a:schemeClr val="lt1"/>
          </a:solid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12" name="Google Shape;2012;p94"/>
          <p:cNvCxnSpPr>
            <a:stCxn id="2011" idx="2"/>
          </p:cNvCxnSpPr>
          <p:nvPr/>
        </p:nvCxnSpPr>
        <p:spPr>
          <a:xfrm rot="10800000">
            <a:off x="405124" y="320050"/>
            <a:ext cx="0" cy="3357900"/>
          </a:xfrm>
          <a:prstGeom prst="straightConnector1">
            <a:avLst/>
          </a:prstGeom>
          <a:noFill/>
          <a:ln w="9525" cap="flat" cmpd="sng">
            <a:solidFill>
              <a:schemeClr val="lt1"/>
            </a:solidFill>
            <a:prstDash val="solid"/>
            <a:round/>
            <a:headEnd type="none" w="med" len="med"/>
            <a:tailEnd type="none" w="med" len="med"/>
          </a:ln>
        </p:spPr>
      </p:cxnSp>
    </p:spTree>
    <p:extLst>
      <p:ext uri="{BB962C8B-B14F-4D97-AF65-F5344CB8AC3E}">
        <p14:creationId xmlns:p14="http://schemas.microsoft.com/office/powerpoint/2010/main" val="32824558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50"/>
        <p:cNvGrpSpPr/>
        <p:nvPr/>
      </p:nvGrpSpPr>
      <p:grpSpPr>
        <a:xfrm>
          <a:off x="0" y="0"/>
          <a:ext cx="0" cy="0"/>
          <a:chOff x="0" y="0"/>
          <a:chExt cx="0" cy="0"/>
        </a:xfrm>
      </p:grpSpPr>
      <p:sp>
        <p:nvSpPr>
          <p:cNvPr id="851" name="Google Shape;851;p45"/>
          <p:cNvSpPr txBox="1">
            <a:spLocks noGrp="1"/>
          </p:cNvSpPr>
          <p:nvPr>
            <p:ph type="title"/>
          </p:nvPr>
        </p:nvSpPr>
        <p:spPr>
          <a:xfrm>
            <a:off x="876150" y="540000"/>
            <a:ext cx="7391700" cy="42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852" name="Google Shape;852;p45"/>
          <p:cNvSpPr txBox="1">
            <a:spLocks noGrp="1"/>
          </p:cNvSpPr>
          <p:nvPr>
            <p:ph type="title" idx="2"/>
          </p:nvPr>
        </p:nvSpPr>
        <p:spPr>
          <a:xfrm>
            <a:off x="1041625" y="1541438"/>
            <a:ext cx="1008000" cy="98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853" name="Google Shape;853;p45"/>
          <p:cNvSpPr txBox="1">
            <a:spLocks noGrp="1"/>
          </p:cNvSpPr>
          <p:nvPr>
            <p:ph type="title" idx="3"/>
          </p:nvPr>
        </p:nvSpPr>
        <p:spPr>
          <a:xfrm>
            <a:off x="2059150" y="1757098"/>
            <a:ext cx="24981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BACKGROUND</a:t>
            </a:r>
          </a:p>
        </p:txBody>
      </p:sp>
      <p:sp>
        <p:nvSpPr>
          <p:cNvPr id="854" name="Google Shape;854;p45"/>
          <p:cNvSpPr txBox="1">
            <a:spLocks noGrp="1"/>
          </p:cNvSpPr>
          <p:nvPr>
            <p:ph type="subTitle" idx="1"/>
          </p:nvPr>
        </p:nvSpPr>
        <p:spPr>
          <a:xfrm>
            <a:off x="2059150" y="2105738"/>
            <a:ext cx="2152200" cy="416700"/>
          </a:xfrm>
          <a:prstGeom prst="rect">
            <a:avLst/>
          </a:prstGeom>
        </p:spPr>
        <p:txBody>
          <a:bodyPr spcFirstLastPara="1" wrap="square" lIns="91425" tIns="91425" rIns="91425" bIns="91425" anchor="ctr" anchorCtr="0">
            <a:noAutofit/>
          </a:bodyPr>
          <a:lstStyle/>
          <a:p>
            <a:pPr marL="0" indent="0"/>
            <a:endParaRPr lang="en"/>
          </a:p>
        </p:txBody>
      </p:sp>
      <p:sp>
        <p:nvSpPr>
          <p:cNvPr id="855" name="Google Shape;855;p45"/>
          <p:cNvSpPr txBox="1">
            <a:spLocks noGrp="1"/>
          </p:cNvSpPr>
          <p:nvPr>
            <p:ph type="title" idx="15"/>
          </p:nvPr>
        </p:nvSpPr>
        <p:spPr>
          <a:xfrm>
            <a:off x="1051150" y="2957363"/>
            <a:ext cx="1008000" cy="98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856" name="Google Shape;856;p45"/>
          <p:cNvSpPr txBox="1">
            <a:spLocks noGrp="1"/>
          </p:cNvSpPr>
          <p:nvPr>
            <p:ph type="title" idx="4"/>
          </p:nvPr>
        </p:nvSpPr>
        <p:spPr>
          <a:xfrm>
            <a:off x="2005259" y="3162240"/>
            <a:ext cx="2498100" cy="564300"/>
          </a:xfrm>
          <a:prstGeom prst="rect">
            <a:avLst/>
          </a:prstGeom>
        </p:spPr>
        <p:txBody>
          <a:bodyPr spcFirstLastPara="1" wrap="square" lIns="91425" tIns="91425" rIns="91425" bIns="91425" anchor="ctr" anchorCtr="0">
            <a:noAutofit/>
          </a:bodyPr>
          <a:lstStyle/>
          <a:p>
            <a:r>
              <a:rPr lang="en"/>
              <a:t>RESULT &amp; INSIGHT</a:t>
            </a:r>
            <a:endParaRPr lang="en-US"/>
          </a:p>
        </p:txBody>
      </p:sp>
      <p:sp>
        <p:nvSpPr>
          <p:cNvPr id="857" name="Google Shape;857;p45"/>
          <p:cNvSpPr txBox="1">
            <a:spLocks noGrp="1"/>
          </p:cNvSpPr>
          <p:nvPr>
            <p:ph type="subTitle" idx="5"/>
          </p:nvPr>
        </p:nvSpPr>
        <p:spPr>
          <a:xfrm>
            <a:off x="2059178" y="3521663"/>
            <a:ext cx="2152200" cy="41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lang="en"/>
          </a:p>
        </p:txBody>
      </p:sp>
      <p:sp>
        <p:nvSpPr>
          <p:cNvPr id="858" name="Google Shape;858;p45"/>
          <p:cNvSpPr txBox="1">
            <a:spLocks noGrp="1"/>
          </p:cNvSpPr>
          <p:nvPr>
            <p:ph type="title" idx="6"/>
          </p:nvPr>
        </p:nvSpPr>
        <p:spPr>
          <a:xfrm>
            <a:off x="4596575" y="1541438"/>
            <a:ext cx="1008000" cy="98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859" name="Google Shape;859;p45"/>
          <p:cNvSpPr txBox="1">
            <a:spLocks noGrp="1"/>
          </p:cNvSpPr>
          <p:nvPr>
            <p:ph type="title" idx="7"/>
          </p:nvPr>
        </p:nvSpPr>
        <p:spPr>
          <a:xfrm>
            <a:off x="5604276" y="1757098"/>
            <a:ext cx="2498100" cy="564300"/>
          </a:xfrm>
          <a:prstGeom prst="rect">
            <a:avLst/>
          </a:prstGeom>
        </p:spPr>
        <p:txBody>
          <a:bodyPr spcFirstLastPara="1" wrap="square" lIns="91425" tIns="91425" rIns="91425" bIns="91425" anchor="ctr" anchorCtr="0">
            <a:noAutofit/>
          </a:bodyPr>
          <a:lstStyle/>
          <a:p>
            <a:r>
              <a:rPr lang="en"/>
              <a:t>ANALYTIC PROCESS</a:t>
            </a:r>
            <a:endParaRPr lang="en-US"/>
          </a:p>
        </p:txBody>
      </p:sp>
      <p:sp>
        <p:nvSpPr>
          <p:cNvPr id="860" name="Google Shape;860;p45"/>
          <p:cNvSpPr txBox="1">
            <a:spLocks noGrp="1"/>
          </p:cNvSpPr>
          <p:nvPr>
            <p:ph type="subTitle" idx="8"/>
          </p:nvPr>
        </p:nvSpPr>
        <p:spPr>
          <a:xfrm>
            <a:off x="5604442" y="2105738"/>
            <a:ext cx="2151900" cy="41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lang="en"/>
          </a:p>
        </p:txBody>
      </p:sp>
      <p:sp>
        <p:nvSpPr>
          <p:cNvPr id="861" name="Google Shape;861;p45"/>
          <p:cNvSpPr txBox="1">
            <a:spLocks noGrp="1"/>
          </p:cNvSpPr>
          <p:nvPr>
            <p:ph type="title" idx="9"/>
          </p:nvPr>
        </p:nvSpPr>
        <p:spPr>
          <a:xfrm>
            <a:off x="4596611" y="2968463"/>
            <a:ext cx="1008000" cy="96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862" name="Google Shape;862;p45"/>
          <p:cNvSpPr txBox="1">
            <a:spLocks noGrp="1"/>
          </p:cNvSpPr>
          <p:nvPr>
            <p:ph type="title" idx="13"/>
          </p:nvPr>
        </p:nvSpPr>
        <p:spPr>
          <a:xfrm>
            <a:off x="5550360" y="3173023"/>
            <a:ext cx="2498100" cy="5643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pPr>
            <a:r>
              <a:rPr lang="en"/>
              <a:t>SUMMARY</a:t>
            </a:r>
          </a:p>
        </p:txBody>
      </p:sp>
      <p:sp>
        <p:nvSpPr>
          <p:cNvPr id="863" name="Google Shape;863;p45"/>
          <p:cNvSpPr txBox="1">
            <a:spLocks noGrp="1"/>
          </p:cNvSpPr>
          <p:nvPr>
            <p:ph type="subTitle" idx="14"/>
          </p:nvPr>
        </p:nvSpPr>
        <p:spPr>
          <a:xfrm>
            <a:off x="5604275" y="3521663"/>
            <a:ext cx="2151900" cy="41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lang="en"/>
          </a:p>
        </p:txBody>
      </p:sp>
      <p:sp>
        <p:nvSpPr>
          <p:cNvPr id="864" name="Google Shape;864;p45"/>
          <p:cNvSpPr txBox="1"/>
          <p:nvPr/>
        </p:nvSpPr>
        <p:spPr>
          <a:xfrm>
            <a:off x="891714" y="181375"/>
            <a:ext cx="981000" cy="1716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800">
                <a:solidFill>
                  <a:schemeClr val="lt1"/>
                </a:solidFill>
                <a:latin typeface="Krona One"/>
                <a:ea typeface="Krona One"/>
                <a:cs typeface="Krona One"/>
                <a:sym typeface="Krona One"/>
              </a:rPr>
              <a:t>BY SLIDESGO</a:t>
            </a:r>
            <a:endParaRPr sz="800">
              <a:solidFill>
                <a:schemeClr val="lt1"/>
              </a:solidFill>
              <a:latin typeface="Krona One"/>
              <a:ea typeface="Krona One"/>
              <a:cs typeface="Krona One"/>
              <a:sym typeface="Krona One"/>
            </a:endParaRPr>
          </a:p>
        </p:txBody>
      </p:sp>
      <p:sp>
        <p:nvSpPr>
          <p:cNvPr id="865" name="Google Shape;865;p45"/>
          <p:cNvSpPr/>
          <p:nvPr/>
        </p:nvSpPr>
        <p:spPr>
          <a:xfrm rot="-5400000">
            <a:off x="-28963" y="4337289"/>
            <a:ext cx="868173" cy="210000"/>
          </a:xfrm>
          <a:prstGeom prst="rect">
            <a:avLst/>
          </a:prstGeom>
        </p:spPr>
        <p:txBody>
          <a:bodyPr>
            <a:prstTxWarp prst="textPlain">
              <a:avLst/>
            </a:prstTxWarp>
          </a:bodyPr>
          <a:lstStyle/>
          <a:p>
            <a:pPr lvl="0" algn="ctr"/>
            <a:r>
              <a:rPr b="0" i="0">
                <a:ln w="9525" cap="flat" cmpd="sng">
                  <a:solidFill>
                    <a:schemeClr val="lt1"/>
                  </a:solidFill>
                  <a:prstDash val="solid"/>
                  <a:round/>
                  <a:headEnd type="none" w="sm" len="sm"/>
                  <a:tailEnd type="none" w="sm" len="sm"/>
                </a:ln>
                <a:noFill/>
                <a:latin typeface="Krona One"/>
              </a:rPr>
              <a:t>2022</a:t>
            </a:r>
          </a:p>
        </p:txBody>
      </p:sp>
      <p:sp>
        <p:nvSpPr>
          <p:cNvPr id="866" name="Google Shape;866;p45"/>
          <p:cNvSpPr/>
          <p:nvPr/>
        </p:nvSpPr>
        <p:spPr>
          <a:xfrm>
            <a:off x="300124" y="3467950"/>
            <a:ext cx="210000" cy="210000"/>
          </a:xfrm>
          <a:prstGeom prst="star4">
            <a:avLst>
              <a:gd name="adj" fmla="val 18235"/>
            </a:avLst>
          </a:prstGeom>
          <a:solidFill>
            <a:schemeClr val="lt1"/>
          </a:solid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7" name="Google Shape;867;p45"/>
          <p:cNvCxnSpPr>
            <a:stCxn id="866" idx="2"/>
          </p:cNvCxnSpPr>
          <p:nvPr/>
        </p:nvCxnSpPr>
        <p:spPr>
          <a:xfrm rot="10800000">
            <a:off x="405124" y="320050"/>
            <a:ext cx="0" cy="33579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00"/>
        <p:cNvGrpSpPr/>
        <p:nvPr/>
      </p:nvGrpSpPr>
      <p:grpSpPr>
        <a:xfrm>
          <a:off x="0" y="0"/>
          <a:ext cx="0" cy="0"/>
          <a:chOff x="0" y="0"/>
          <a:chExt cx="0" cy="0"/>
        </a:xfrm>
      </p:grpSpPr>
      <p:sp>
        <p:nvSpPr>
          <p:cNvPr id="901" name="Google Shape;901;p48"/>
          <p:cNvSpPr txBox="1">
            <a:spLocks noGrp="1"/>
          </p:cNvSpPr>
          <p:nvPr>
            <p:ph type="title"/>
          </p:nvPr>
        </p:nvSpPr>
        <p:spPr>
          <a:xfrm>
            <a:off x="1549532" y="2272644"/>
            <a:ext cx="6724267" cy="1403383"/>
          </a:xfrm>
          <a:prstGeom prst="rect">
            <a:avLst/>
          </a:prstGeom>
        </p:spPr>
        <p:txBody>
          <a:bodyPr spcFirstLastPara="1" wrap="square" lIns="91425" tIns="91425" rIns="91425" bIns="91425" anchor="t" anchorCtr="0">
            <a:noAutofit/>
          </a:bodyPr>
          <a:lstStyle/>
          <a:p>
            <a:r>
              <a:rPr lang="en"/>
              <a:t>BACKGROUND &amp;</a:t>
            </a:r>
            <a:endParaRPr/>
          </a:p>
        </p:txBody>
      </p:sp>
      <p:sp>
        <p:nvSpPr>
          <p:cNvPr id="902" name="Google Shape;902;p48"/>
          <p:cNvSpPr txBox="1">
            <a:spLocks noGrp="1"/>
          </p:cNvSpPr>
          <p:nvPr>
            <p:ph type="subTitle" idx="1"/>
          </p:nvPr>
        </p:nvSpPr>
        <p:spPr>
          <a:xfrm>
            <a:off x="2617050" y="3815231"/>
            <a:ext cx="3909900" cy="366600"/>
          </a:xfrm>
          <a:prstGeom prst="rect">
            <a:avLst/>
          </a:prstGeom>
          <a:solidFill>
            <a:schemeClr val="lt1"/>
          </a:solidFill>
        </p:spPr>
        <p:txBody>
          <a:bodyPr spcFirstLastPara="1" wrap="square" lIns="91425" tIns="91425" rIns="91425" bIns="91425" anchor="ctr" anchorCtr="0">
            <a:noAutofit/>
          </a:bodyPr>
          <a:lstStyle/>
          <a:p>
            <a:pPr marL="0" lvl="0" indent="0" algn="ctr" rtl="0">
              <a:spcBef>
                <a:spcPts val="0"/>
              </a:spcBef>
              <a:spcAft>
                <a:spcPts val="0"/>
              </a:spcAft>
              <a:buNone/>
            </a:pPr>
            <a:endParaRPr lang="en"/>
          </a:p>
        </p:txBody>
      </p:sp>
      <p:sp>
        <p:nvSpPr>
          <p:cNvPr id="903" name="Google Shape;903;p48"/>
          <p:cNvSpPr txBox="1">
            <a:spLocks noGrp="1"/>
          </p:cNvSpPr>
          <p:nvPr>
            <p:ph type="title" idx="2"/>
          </p:nvPr>
        </p:nvSpPr>
        <p:spPr>
          <a:xfrm>
            <a:off x="4003200" y="961669"/>
            <a:ext cx="1137600" cy="1137000"/>
          </a:xfrm>
          <a:prstGeom prst="rect">
            <a:avLst/>
          </a:prstGeom>
          <a:solidFill>
            <a:schemeClr val="lt1"/>
          </a:solidFill>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01</a:t>
            </a:r>
            <a:endParaRPr>
              <a:solidFill>
                <a:schemeClr val="dk1"/>
              </a:solidFill>
            </a:endParaRPr>
          </a:p>
        </p:txBody>
      </p:sp>
      <p:grpSp>
        <p:nvGrpSpPr>
          <p:cNvPr id="904" name="Google Shape;904;p48"/>
          <p:cNvGrpSpPr/>
          <p:nvPr/>
        </p:nvGrpSpPr>
        <p:grpSpPr>
          <a:xfrm>
            <a:off x="1855608" y="1240404"/>
            <a:ext cx="633675" cy="343800"/>
            <a:chOff x="1855608" y="1240404"/>
            <a:chExt cx="633675" cy="343800"/>
          </a:xfrm>
        </p:grpSpPr>
        <p:cxnSp>
          <p:nvCxnSpPr>
            <p:cNvPr id="905" name="Google Shape;905;p48"/>
            <p:cNvCxnSpPr/>
            <p:nvPr/>
          </p:nvCxnSpPr>
          <p:spPr>
            <a:xfrm>
              <a:off x="1855608" y="1240404"/>
              <a:ext cx="343800" cy="343800"/>
            </a:xfrm>
            <a:prstGeom prst="straightConnector1">
              <a:avLst/>
            </a:prstGeom>
            <a:noFill/>
            <a:ln w="9525" cap="flat" cmpd="sng">
              <a:solidFill>
                <a:schemeClr val="lt1"/>
              </a:solidFill>
              <a:prstDash val="solid"/>
              <a:round/>
              <a:headEnd type="none" w="med" len="med"/>
              <a:tailEnd type="none" w="med" len="med"/>
            </a:ln>
          </p:spPr>
        </p:cxnSp>
        <p:cxnSp>
          <p:nvCxnSpPr>
            <p:cNvPr id="906" name="Google Shape;906;p48"/>
            <p:cNvCxnSpPr/>
            <p:nvPr/>
          </p:nvCxnSpPr>
          <p:spPr>
            <a:xfrm>
              <a:off x="2145483" y="1240404"/>
              <a:ext cx="343800" cy="343800"/>
            </a:xfrm>
            <a:prstGeom prst="straightConnector1">
              <a:avLst/>
            </a:prstGeom>
            <a:noFill/>
            <a:ln w="9525" cap="flat" cmpd="sng">
              <a:solidFill>
                <a:schemeClr val="lt1"/>
              </a:solidFill>
              <a:prstDash val="solid"/>
              <a:round/>
              <a:headEnd type="none" w="med" len="med"/>
              <a:tailEnd type="none" w="med" len="med"/>
            </a:ln>
          </p:spPr>
        </p:cxnSp>
      </p:grpSp>
      <p:sp>
        <p:nvSpPr>
          <p:cNvPr id="907" name="Google Shape;907;p48"/>
          <p:cNvSpPr/>
          <p:nvPr/>
        </p:nvSpPr>
        <p:spPr>
          <a:xfrm>
            <a:off x="2795425" y="3069356"/>
            <a:ext cx="3582079" cy="396349"/>
          </a:xfrm>
          <a:prstGeom prst="rect">
            <a:avLst/>
          </a:prstGeom>
        </p:spPr>
        <p:txBody>
          <a:bodyPr lIns="91440" tIns="45720" rIns="91440" bIns="45720" numCol="1" anchor="t">
            <a:prstTxWarp prst="textPlain">
              <a:avLst/>
            </a:prstTxWarp>
          </a:bodyPr>
          <a:lstStyle/>
          <a:p>
            <a:pPr lvl="0" algn="ctr"/>
            <a:r>
              <a:rPr lang="en-US" b="1">
                <a:ln w="9525" cap="flat" cmpd="sng">
                  <a:solidFill>
                    <a:srgbClr val="B219F6"/>
                  </a:solidFill>
                  <a:prstDash val="solid"/>
                  <a:round/>
                  <a:headEnd type="none" w="sm" len="sm"/>
                  <a:tailEnd type="none" w="sm" len="sm"/>
                </a:ln>
                <a:solidFill>
                  <a:schemeClr val="bg2"/>
                </a:solidFill>
                <a:latin typeface="Krona One"/>
              </a:rPr>
              <a:t>OBJECTIVE</a:t>
            </a:r>
            <a:endParaRPr lang="en-US" b="1" i="0">
              <a:ln w="9525" cap="flat" cmpd="sng">
                <a:solidFill>
                  <a:srgbClr val="B219F6"/>
                </a:solidFill>
                <a:prstDash val="solid"/>
                <a:round/>
                <a:headEnd type="none" w="sm" len="sm"/>
                <a:tailEnd type="none" w="sm" len="sm"/>
              </a:ln>
              <a:solidFill>
                <a:schemeClr val="bg2"/>
              </a:solidFill>
              <a:latin typeface="Krona One"/>
            </a:endParaRPr>
          </a:p>
        </p:txBody>
      </p:sp>
      <p:sp>
        <p:nvSpPr>
          <p:cNvPr id="908" name="Google Shape;908;p48"/>
          <p:cNvSpPr txBox="1"/>
          <p:nvPr/>
        </p:nvSpPr>
        <p:spPr>
          <a:xfrm>
            <a:off x="891714" y="181375"/>
            <a:ext cx="981000" cy="1716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800">
                <a:solidFill>
                  <a:schemeClr val="lt1"/>
                </a:solidFill>
                <a:latin typeface="Krona One"/>
                <a:ea typeface="Krona One"/>
                <a:cs typeface="Krona One"/>
                <a:sym typeface="Krona One"/>
              </a:rPr>
              <a:t>BY SLIDESGO</a:t>
            </a:r>
            <a:endParaRPr sz="800">
              <a:solidFill>
                <a:schemeClr val="lt1"/>
              </a:solidFill>
              <a:latin typeface="Krona One"/>
              <a:ea typeface="Krona One"/>
              <a:cs typeface="Krona One"/>
              <a:sym typeface="Krona One"/>
            </a:endParaRPr>
          </a:p>
        </p:txBody>
      </p:sp>
      <p:grpSp>
        <p:nvGrpSpPr>
          <p:cNvPr id="909" name="Google Shape;909;p48"/>
          <p:cNvGrpSpPr/>
          <p:nvPr/>
        </p:nvGrpSpPr>
        <p:grpSpPr>
          <a:xfrm>
            <a:off x="884939" y="1415859"/>
            <a:ext cx="88550" cy="2637901"/>
            <a:chOff x="929875" y="1415859"/>
            <a:chExt cx="88550" cy="2637901"/>
          </a:xfrm>
        </p:grpSpPr>
        <p:sp>
          <p:nvSpPr>
            <p:cNvPr id="910" name="Google Shape;910;p48"/>
            <p:cNvSpPr/>
            <p:nvPr/>
          </p:nvSpPr>
          <p:spPr>
            <a:xfrm>
              <a:off x="929925" y="1415860"/>
              <a:ext cx="88500" cy="26379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8"/>
            <p:cNvSpPr/>
            <p:nvPr/>
          </p:nvSpPr>
          <p:spPr>
            <a:xfrm>
              <a:off x="929875" y="1415859"/>
              <a:ext cx="88500" cy="366600"/>
            </a:xfrm>
            <a:prstGeom prst="roundRect">
              <a:avLst>
                <a:gd name="adj" fmla="val 500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48"/>
          <p:cNvSpPr/>
          <p:nvPr/>
        </p:nvSpPr>
        <p:spPr>
          <a:xfrm rot="-5400000">
            <a:off x="-28963" y="4337289"/>
            <a:ext cx="868173" cy="210000"/>
          </a:xfrm>
          <a:prstGeom prst="rect">
            <a:avLst/>
          </a:prstGeom>
        </p:spPr>
        <p:txBody>
          <a:bodyPr>
            <a:prstTxWarp prst="textPlain">
              <a:avLst/>
            </a:prstTxWarp>
          </a:bodyPr>
          <a:lstStyle/>
          <a:p>
            <a:pPr lvl="0" algn="ctr"/>
            <a:r>
              <a:rPr b="0" i="0">
                <a:ln w="9525" cap="flat" cmpd="sng">
                  <a:solidFill>
                    <a:schemeClr val="lt1"/>
                  </a:solidFill>
                  <a:prstDash val="solid"/>
                  <a:round/>
                  <a:headEnd type="none" w="sm" len="sm"/>
                  <a:tailEnd type="none" w="sm" len="sm"/>
                </a:ln>
                <a:noFill/>
                <a:latin typeface="Krona One"/>
              </a:rPr>
              <a:t>2022</a:t>
            </a:r>
          </a:p>
        </p:txBody>
      </p:sp>
      <p:sp>
        <p:nvSpPr>
          <p:cNvPr id="913" name="Google Shape;913;p48"/>
          <p:cNvSpPr/>
          <p:nvPr/>
        </p:nvSpPr>
        <p:spPr>
          <a:xfrm>
            <a:off x="300124" y="3467950"/>
            <a:ext cx="210000" cy="210000"/>
          </a:xfrm>
          <a:prstGeom prst="star4">
            <a:avLst>
              <a:gd name="adj" fmla="val 18235"/>
            </a:avLst>
          </a:prstGeom>
          <a:solidFill>
            <a:schemeClr val="lt1"/>
          </a:solid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4" name="Google Shape;914;p48"/>
          <p:cNvCxnSpPr>
            <a:stCxn id="913" idx="2"/>
          </p:cNvCxnSpPr>
          <p:nvPr/>
        </p:nvCxnSpPr>
        <p:spPr>
          <a:xfrm rot="10800000">
            <a:off x="405124" y="320050"/>
            <a:ext cx="0" cy="33579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7"/>
        <p:cNvGrpSpPr/>
        <p:nvPr/>
      </p:nvGrpSpPr>
      <p:grpSpPr>
        <a:xfrm>
          <a:off x="0" y="0"/>
          <a:ext cx="0" cy="0"/>
          <a:chOff x="0" y="0"/>
          <a:chExt cx="0" cy="0"/>
        </a:xfrm>
      </p:grpSpPr>
      <p:pic>
        <p:nvPicPr>
          <p:cNvPr id="1530" name="Google Shape;1530;p76"/>
          <p:cNvPicPr preferRelativeResize="0"/>
          <p:nvPr/>
        </p:nvPicPr>
        <p:blipFill rotWithShape="1">
          <a:blip r:embed="rId3"/>
          <a:srcRect t="12487" b="12487"/>
          <a:stretch/>
        </p:blipFill>
        <p:spPr>
          <a:xfrm>
            <a:off x="6290948" y="1614803"/>
            <a:ext cx="2556508" cy="2581555"/>
          </a:xfrm>
          <a:prstGeom prst="ellipse">
            <a:avLst/>
          </a:prstGeom>
          <a:noFill/>
          <a:ln w="9525" cap="flat" cmpd="sng">
            <a:solidFill>
              <a:schemeClr val="lt1"/>
            </a:solidFill>
            <a:prstDash val="solid"/>
            <a:round/>
            <a:headEnd type="none" w="sm" len="sm"/>
            <a:tailEnd type="none" w="sm" len="sm"/>
          </a:ln>
        </p:spPr>
      </p:pic>
      <p:sp>
        <p:nvSpPr>
          <p:cNvPr id="1528" name="Google Shape;1528;p76"/>
          <p:cNvSpPr txBox="1">
            <a:spLocks noGrp="1"/>
          </p:cNvSpPr>
          <p:nvPr>
            <p:ph type="title"/>
          </p:nvPr>
        </p:nvSpPr>
        <p:spPr>
          <a:xfrm>
            <a:off x="1063971" y="181890"/>
            <a:ext cx="3792000" cy="788400"/>
          </a:xfrm>
          <a:prstGeom prst="rect">
            <a:avLst/>
          </a:prstGeom>
        </p:spPr>
        <p:txBody>
          <a:bodyPr spcFirstLastPara="1" wrap="square" lIns="91425" tIns="91425" rIns="91425" bIns="91425" anchor="ctr" anchorCtr="0">
            <a:noAutofit/>
          </a:bodyPr>
          <a:lstStyle/>
          <a:p>
            <a:r>
              <a:rPr lang="en"/>
              <a:t>Background</a:t>
            </a:r>
            <a:endParaRPr lang="en-US"/>
          </a:p>
        </p:txBody>
      </p:sp>
      <p:sp>
        <p:nvSpPr>
          <p:cNvPr id="1529" name="Google Shape;1529;p76"/>
          <p:cNvSpPr txBox="1">
            <a:spLocks noGrp="1"/>
          </p:cNvSpPr>
          <p:nvPr>
            <p:ph type="body" idx="1"/>
          </p:nvPr>
        </p:nvSpPr>
        <p:spPr>
          <a:xfrm>
            <a:off x="772835" y="1175168"/>
            <a:ext cx="5679026" cy="3355120"/>
          </a:xfrm>
          <a:prstGeom prst="rect">
            <a:avLst/>
          </a:prstGeom>
        </p:spPr>
        <p:txBody>
          <a:bodyPr spcFirstLastPara="1" wrap="square" lIns="91425" tIns="91425" rIns="91425" bIns="91425" anchor="ctr" anchorCtr="0">
            <a:noAutofit/>
          </a:bodyPr>
          <a:lstStyle/>
          <a:p>
            <a:pPr marL="285750" indent="-285750"/>
            <a:r>
              <a:rPr lang="en" sz="1300" dirty="0" err="1"/>
              <a:t>Menurut</a:t>
            </a:r>
            <a:r>
              <a:rPr lang="en" sz="1300" dirty="0"/>
              <a:t> Statista, 18,45 </a:t>
            </a:r>
            <a:r>
              <a:rPr lang="en" sz="1300" dirty="0" err="1"/>
              <a:t>juta</a:t>
            </a:r>
            <a:r>
              <a:rPr lang="en" sz="1300" dirty="0"/>
              <a:t> </a:t>
            </a:r>
            <a:r>
              <a:rPr lang="en" sz="1300" dirty="0" err="1"/>
              <a:t>masyarakat</a:t>
            </a:r>
            <a:r>
              <a:rPr lang="en" sz="1300" dirty="0"/>
              <a:t> </a:t>
            </a:r>
            <a:r>
              <a:rPr lang="en" sz="1300" b="1" dirty="0"/>
              <a:t>Indonesia</a:t>
            </a:r>
            <a:r>
              <a:rPr lang="en" sz="1300" dirty="0"/>
              <a:t> </a:t>
            </a:r>
            <a:r>
              <a:rPr lang="en" sz="1300" dirty="0" err="1"/>
              <a:t>adalah</a:t>
            </a:r>
            <a:r>
              <a:rPr lang="en" sz="1300" dirty="0"/>
              <a:t> </a:t>
            </a:r>
            <a:r>
              <a:rPr lang="en" sz="1300" dirty="0" err="1"/>
              <a:t>pengguna</a:t>
            </a:r>
            <a:r>
              <a:rPr lang="en" sz="1300" dirty="0"/>
              <a:t> </a:t>
            </a:r>
            <a:r>
              <a:rPr lang="en" sz="1300" dirty="0" err="1"/>
              <a:t>Sosial</a:t>
            </a:r>
            <a:r>
              <a:rPr lang="en" sz="1300" dirty="0"/>
              <a:t> Media Twitter.  Ini </a:t>
            </a:r>
            <a:r>
              <a:rPr lang="en" sz="1300" dirty="0" err="1"/>
              <a:t>menempatkan</a:t>
            </a:r>
            <a:r>
              <a:rPr lang="en" sz="1300" dirty="0"/>
              <a:t> Indonesia </a:t>
            </a:r>
            <a:r>
              <a:rPr lang="en" sz="1300" dirty="0" err="1"/>
              <a:t>dalam</a:t>
            </a:r>
            <a:r>
              <a:rPr lang="en" sz="1300" dirty="0"/>
              <a:t> </a:t>
            </a:r>
            <a:r>
              <a:rPr lang="en" sz="1300" dirty="0" err="1"/>
              <a:t>posisi</a:t>
            </a:r>
            <a:r>
              <a:rPr lang="en" sz="1300" dirty="0"/>
              <a:t> </a:t>
            </a:r>
            <a:r>
              <a:rPr lang="en" sz="1300" b="1" dirty="0"/>
              <a:t>5 </a:t>
            </a:r>
            <a:r>
              <a:rPr lang="en" sz="1300" b="1" dirty="0" err="1"/>
              <a:t>besar</a:t>
            </a:r>
            <a:r>
              <a:rPr lang="en" sz="1300" b="1" dirty="0"/>
              <a:t> di dunia.</a:t>
            </a:r>
            <a:endParaRPr lang="en-US" sz="1300" b="1" dirty="0"/>
          </a:p>
          <a:p>
            <a:pPr indent="-317500">
              <a:spcBef>
                <a:spcPts val="1000"/>
              </a:spcBef>
              <a:buSzPts val="1400"/>
            </a:pPr>
            <a:r>
              <a:rPr lang="en" sz="1300" dirty="0" err="1"/>
              <a:t>Penggunaan</a:t>
            </a:r>
            <a:r>
              <a:rPr lang="en" sz="1300" dirty="0"/>
              <a:t> </a:t>
            </a:r>
            <a:r>
              <a:rPr lang="en" sz="1300" dirty="0" err="1"/>
              <a:t>sosial</a:t>
            </a:r>
            <a:r>
              <a:rPr lang="en" sz="1300" dirty="0"/>
              <a:t> media </a:t>
            </a:r>
            <a:r>
              <a:rPr lang="en" sz="1300" dirty="0" err="1"/>
              <a:t>tidak</a:t>
            </a:r>
            <a:r>
              <a:rPr lang="en" sz="1300" dirty="0"/>
              <a:t> </a:t>
            </a:r>
            <a:r>
              <a:rPr lang="en" sz="1300" dirty="0" err="1"/>
              <a:t>jarang</a:t>
            </a:r>
            <a:r>
              <a:rPr lang="en" sz="1300" dirty="0"/>
              <a:t> </a:t>
            </a:r>
            <a:r>
              <a:rPr lang="en" sz="1300" dirty="0" err="1"/>
              <a:t>ditemani</a:t>
            </a:r>
            <a:r>
              <a:rPr lang="en" sz="1300" dirty="0"/>
              <a:t> </a:t>
            </a:r>
            <a:r>
              <a:rPr lang="en" sz="1300" dirty="0" err="1"/>
              <a:t>kemunculan</a:t>
            </a:r>
            <a:r>
              <a:rPr lang="en" sz="1300" dirty="0"/>
              <a:t> kata-kata </a:t>
            </a:r>
            <a:r>
              <a:rPr lang="en" sz="1300" dirty="0" err="1"/>
              <a:t>kasar</a:t>
            </a:r>
            <a:r>
              <a:rPr lang="en" sz="1300" dirty="0"/>
              <a:t> </a:t>
            </a:r>
            <a:r>
              <a:rPr lang="en" sz="1300" dirty="0" err="1"/>
              <a:t>atau</a:t>
            </a:r>
            <a:r>
              <a:rPr lang="en" sz="1300" dirty="0"/>
              <a:t> </a:t>
            </a:r>
            <a:r>
              <a:rPr lang="en" sz="1300" b="1" dirty="0" err="1"/>
              <a:t>ujaran</a:t>
            </a:r>
            <a:r>
              <a:rPr lang="en" sz="1300" b="1" dirty="0"/>
              <a:t> </a:t>
            </a:r>
            <a:r>
              <a:rPr lang="en" sz="1300" b="1" dirty="0" err="1"/>
              <a:t>kebencian</a:t>
            </a:r>
            <a:r>
              <a:rPr lang="en" sz="1300" dirty="0"/>
              <a:t> (Davidson et al., 2017).  Faktor yang </a:t>
            </a:r>
            <a:r>
              <a:rPr lang="en" sz="1300" dirty="0" err="1"/>
              <a:t>sering</a:t>
            </a:r>
            <a:r>
              <a:rPr lang="en" sz="1300" dirty="0"/>
              <a:t> </a:t>
            </a:r>
            <a:r>
              <a:rPr lang="en" sz="1300" dirty="0" err="1"/>
              <a:t>dijadikan</a:t>
            </a:r>
            <a:r>
              <a:rPr lang="en" sz="1300" dirty="0"/>
              <a:t> </a:t>
            </a:r>
            <a:r>
              <a:rPr lang="en" sz="1300" dirty="0" err="1"/>
              <a:t>dasar</a:t>
            </a:r>
            <a:r>
              <a:rPr lang="en" sz="1300" dirty="0"/>
              <a:t> </a:t>
            </a:r>
            <a:r>
              <a:rPr lang="en" sz="1300" dirty="0" err="1"/>
              <a:t>kebencian</a:t>
            </a:r>
            <a:r>
              <a:rPr lang="en" sz="1300" dirty="0"/>
              <a:t> </a:t>
            </a:r>
            <a:r>
              <a:rPr lang="en" sz="1300" dirty="0" err="1"/>
              <a:t>antara</a:t>
            </a:r>
            <a:r>
              <a:rPr lang="en" sz="1300" dirty="0"/>
              <a:t> lain </a:t>
            </a:r>
            <a:r>
              <a:rPr lang="en" sz="1300" dirty="0" err="1"/>
              <a:t>suku</a:t>
            </a:r>
            <a:r>
              <a:rPr lang="en" sz="1300" dirty="0"/>
              <a:t>, agama, </a:t>
            </a:r>
            <a:r>
              <a:rPr lang="en" sz="1300" dirty="0" err="1"/>
              <a:t>disabilitas</a:t>
            </a:r>
            <a:r>
              <a:rPr lang="en" sz="1300" dirty="0"/>
              <a:t>, gender, dan </a:t>
            </a:r>
            <a:r>
              <a:rPr lang="en" sz="1300" dirty="0" err="1"/>
              <a:t>orientasi</a:t>
            </a:r>
            <a:r>
              <a:rPr lang="en" sz="1300" dirty="0"/>
              <a:t> </a:t>
            </a:r>
            <a:r>
              <a:rPr lang="en" sz="1300" dirty="0" err="1"/>
              <a:t>seksual</a:t>
            </a:r>
            <a:r>
              <a:rPr lang="en" sz="1300" dirty="0"/>
              <a:t>.</a:t>
            </a:r>
            <a:endParaRPr lang="en" dirty="0"/>
          </a:p>
          <a:p>
            <a:pPr indent="-317500">
              <a:buSzPts val="1400"/>
            </a:pPr>
            <a:r>
              <a:rPr lang="en" sz="1300" dirty="0"/>
              <a:t>Kata-kata </a:t>
            </a:r>
            <a:r>
              <a:rPr lang="en" sz="1300" dirty="0" err="1"/>
              <a:t>tersebut</a:t>
            </a:r>
            <a:r>
              <a:rPr lang="en" sz="1300" dirty="0"/>
              <a:t> </a:t>
            </a:r>
            <a:r>
              <a:rPr lang="en" sz="1300" dirty="0" err="1"/>
              <a:t>dapat</a:t>
            </a:r>
            <a:r>
              <a:rPr lang="en" sz="1300" dirty="0"/>
              <a:t> </a:t>
            </a:r>
            <a:r>
              <a:rPr lang="en" sz="1300" dirty="0" err="1"/>
              <a:t>menyebabkan</a:t>
            </a:r>
            <a:r>
              <a:rPr lang="en" sz="1300" dirty="0"/>
              <a:t> </a:t>
            </a:r>
            <a:r>
              <a:rPr lang="en" sz="1300" dirty="0" err="1"/>
              <a:t>terjadinya</a:t>
            </a:r>
            <a:r>
              <a:rPr lang="en" sz="1300" dirty="0"/>
              <a:t> </a:t>
            </a:r>
            <a:r>
              <a:rPr lang="en" sz="1300" b="1" dirty="0" err="1"/>
              <a:t>kesalahpahaman</a:t>
            </a:r>
            <a:r>
              <a:rPr lang="en" sz="1300" dirty="0"/>
              <a:t> </a:t>
            </a:r>
            <a:r>
              <a:rPr lang="en" sz="1300" dirty="0" err="1"/>
              <a:t>bahkan</a:t>
            </a:r>
            <a:r>
              <a:rPr lang="en" sz="1300" dirty="0"/>
              <a:t> </a:t>
            </a:r>
            <a:r>
              <a:rPr lang="en" sz="1300" b="1" dirty="0" err="1"/>
              <a:t>konflik</a:t>
            </a:r>
            <a:r>
              <a:rPr lang="en" sz="1300" dirty="0"/>
              <a:t>, </a:t>
            </a:r>
            <a:r>
              <a:rPr lang="en" sz="1300" dirty="0" err="1"/>
              <a:t>antar</a:t>
            </a:r>
            <a:r>
              <a:rPr lang="en" sz="1300" dirty="0"/>
              <a:t> </a:t>
            </a:r>
            <a:r>
              <a:rPr lang="en" sz="1300" dirty="0" err="1"/>
              <a:t>individu</a:t>
            </a:r>
            <a:r>
              <a:rPr lang="en" sz="1300" dirty="0"/>
              <a:t> </a:t>
            </a:r>
            <a:r>
              <a:rPr lang="en" sz="1300" dirty="0" err="1"/>
              <a:t>maupun</a:t>
            </a:r>
            <a:r>
              <a:rPr lang="en" sz="1300" dirty="0"/>
              <a:t> </a:t>
            </a:r>
            <a:r>
              <a:rPr lang="en" sz="1300" dirty="0" err="1"/>
              <a:t>kelompok</a:t>
            </a:r>
            <a:r>
              <a:rPr lang="en" sz="1300" dirty="0"/>
              <a:t>.  Selain </a:t>
            </a:r>
            <a:r>
              <a:rPr lang="en" sz="1300" dirty="0" err="1"/>
              <a:t>itu</a:t>
            </a:r>
            <a:r>
              <a:rPr lang="en" sz="1300" dirty="0"/>
              <a:t>, </a:t>
            </a:r>
            <a:r>
              <a:rPr lang="en" sz="1200" dirty="0" err="1"/>
              <a:t>anak-anak</a:t>
            </a:r>
            <a:r>
              <a:rPr lang="en" sz="1300" dirty="0"/>
              <a:t> </a:t>
            </a:r>
            <a:r>
              <a:rPr lang="en" sz="1300" dirty="0" err="1"/>
              <a:t>bisa</a:t>
            </a:r>
            <a:r>
              <a:rPr lang="en" sz="1300" dirty="0"/>
              <a:t>  </a:t>
            </a:r>
            <a:r>
              <a:rPr lang="en" sz="1300" dirty="0" err="1"/>
              <a:t>saja</a:t>
            </a:r>
            <a:r>
              <a:rPr lang="en" sz="1300" dirty="0"/>
              <a:t> </a:t>
            </a:r>
            <a:r>
              <a:rPr lang="en" sz="1300" b="1" dirty="0" err="1"/>
              <a:t>terpapar</a:t>
            </a:r>
            <a:r>
              <a:rPr lang="en" sz="1300" b="1" dirty="0"/>
              <a:t> </a:t>
            </a:r>
            <a:r>
              <a:rPr lang="en" sz="1300" b="1" dirty="0" err="1"/>
              <a:t>bahasa</a:t>
            </a:r>
            <a:r>
              <a:rPr lang="en" sz="1300" b="1" dirty="0"/>
              <a:t> yang </a:t>
            </a:r>
            <a:r>
              <a:rPr lang="en" sz="1300" b="1" dirty="0" err="1"/>
              <a:t>tidak</a:t>
            </a:r>
            <a:r>
              <a:rPr lang="en" sz="1300" b="1" dirty="0"/>
              <a:t> </a:t>
            </a:r>
            <a:r>
              <a:rPr lang="en" sz="1300" b="1" dirty="0" err="1"/>
              <a:t>pantas</a:t>
            </a:r>
            <a:r>
              <a:rPr lang="en" sz="1300" dirty="0"/>
              <a:t> </a:t>
            </a:r>
            <a:r>
              <a:rPr lang="en" sz="1300" dirty="0" err="1"/>
              <a:t>untuk</a:t>
            </a:r>
            <a:r>
              <a:rPr lang="en" sz="1300" dirty="0"/>
              <a:t> </a:t>
            </a:r>
            <a:r>
              <a:rPr lang="en" sz="1300" dirty="0" err="1"/>
              <a:t>umur</a:t>
            </a:r>
            <a:r>
              <a:rPr lang="en" sz="1300" dirty="0"/>
              <a:t> </a:t>
            </a:r>
            <a:r>
              <a:rPr lang="en" sz="1300" dirty="0" err="1"/>
              <a:t>mereka</a:t>
            </a:r>
            <a:r>
              <a:rPr lang="en" sz="1300" dirty="0"/>
              <a:t>  </a:t>
            </a:r>
            <a:r>
              <a:rPr lang="en" sz="1300" dirty="0" err="1"/>
              <a:t>saat</a:t>
            </a:r>
            <a:r>
              <a:rPr lang="en" sz="1300" dirty="0"/>
              <a:t> </a:t>
            </a:r>
            <a:r>
              <a:rPr lang="en" sz="1300" dirty="0" err="1"/>
              <a:t>bersosial</a:t>
            </a:r>
            <a:r>
              <a:rPr lang="en" sz="1300" dirty="0"/>
              <a:t> media (</a:t>
            </a:r>
            <a:r>
              <a:rPr lang="en" sz="1300" dirty="0" err="1"/>
              <a:t>Komnas</a:t>
            </a:r>
            <a:r>
              <a:rPr lang="en" sz="1300" dirty="0"/>
              <a:t> HAM, 2015; Chen et al.,</a:t>
            </a:r>
            <a:br>
              <a:rPr lang="en" sz="1300" dirty="0"/>
            </a:br>
            <a:r>
              <a:rPr lang="en" sz="1300" dirty="0"/>
              <a:t>2012)</a:t>
            </a:r>
          </a:p>
          <a:p>
            <a:pPr indent="-317500">
              <a:lnSpc>
                <a:spcPct val="114999"/>
              </a:lnSpc>
              <a:buSzPts val="1400"/>
            </a:pPr>
            <a:r>
              <a:rPr lang="en" sz="1300" dirty="0"/>
              <a:t>Oleh </a:t>
            </a:r>
            <a:r>
              <a:rPr lang="en" sz="1300" dirty="0" err="1"/>
              <a:t>karena</a:t>
            </a:r>
            <a:r>
              <a:rPr lang="en" sz="1300" dirty="0"/>
              <a:t> </a:t>
            </a:r>
            <a:r>
              <a:rPr lang="en" sz="1300" dirty="0" err="1"/>
              <a:t>itu</a:t>
            </a:r>
            <a:r>
              <a:rPr lang="en" sz="1300" dirty="0"/>
              <a:t> </a:t>
            </a:r>
            <a:r>
              <a:rPr lang="en" sz="1300" dirty="0" err="1"/>
              <a:t>perlu</a:t>
            </a:r>
            <a:r>
              <a:rPr lang="en" sz="1300" dirty="0"/>
              <a:t> </a:t>
            </a:r>
            <a:r>
              <a:rPr lang="en" sz="1300" dirty="0" err="1"/>
              <a:t>adanya</a:t>
            </a:r>
            <a:r>
              <a:rPr lang="en" sz="1300" dirty="0"/>
              <a:t> </a:t>
            </a:r>
            <a:r>
              <a:rPr lang="en" sz="1300" b="1" dirty="0" err="1"/>
              <a:t>kategorisasi</a:t>
            </a:r>
            <a:r>
              <a:rPr lang="en" sz="1300" b="1" dirty="0"/>
              <a:t> </a:t>
            </a:r>
            <a:r>
              <a:rPr lang="en" sz="1300" b="1" dirty="0" err="1"/>
              <a:t>lebih</a:t>
            </a:r>
            <a:r>
              <a:rPr lang="en" sz="1300" b="1" dirty="0"/>
              <a:t> </a:t>
            </a:r>
            <a:r>
              <a:rPr lang="en" sz="1300" b="1" dirty="0" err="1"/>
              <a:t>lanjut</a:t>
            </a:r>
            <a:r>
              <a:rPr lang="en" sz="1300" b="1" dirty="0"/>
              <a:t> </a:t>
            </a:r>
            <a:r>
              <a:rPr lang="en" sz="1300" dirty="0" err="1"/>
              <a:t>sehingga</a:t>
            </a:r>
            <a:r>
              <a:rPr lang="en" sz="1300" dirty="0"/>
              <a:t> </a:t>
            </a:r>
            <a:r>
              <a:rPr lang="en" sz="1300" dirty="0" err="1"/>
              <a:t>dapat</a:t>
            </a:r>
            <a:r>
              <a:rPr lang="en" sz="1300" dirty="0"/>
              <a:t> </a:t>
            </a:r>
            <a:r>
              <a:rPr lang="en" sz="1300" dirty="0" err="1"/>
              <a:t>menjadi</a:t>
            </a:r>
            <a:r>
              <a:rPr lang="en" sz="1300" dirty="0"/>
              <a:t> </a:t>
            </a:r>
            <a:r>
              <a:rPr lang="en" sz="1300" b="1" dirty="0" err="1"/>
              <a:t>pertimbangan</a:t>
            </a:r>
            <a:r>
              <a:rPr lang="en" sz="1300" b="1" dirty="0"/>
              <a:t> </a:t>
            </a:r>
            <a:r>
              <a:rPr lang="en" sz="1300" b="1" dirty="0" err="1"/>
              <a:t>perbaharuan</a:t>
            </a:r>
            <a:r>
              <a:rPr lang="en" sz="1300" b="1" dirty="0"/>
              <a:t> </a:t>
            </a:r>
            <a:r>
              <a:rPr lang="en" sz="1300" b="1" dirty="0" err="1"/>
              <a:t>sistem</a:t>
            </a:r>
            <a:r>
              <a:rPr lang="en" sz="1300" b="1" dirty="0"/>
              <a:t> filter</a:t>
            </a:r>
            <a:r>
              <a:rPr lang="en" sz="1300" dirty="0"/>
              <a:t> di Twitter </a:t>
            </a:r>
            <a:r>
              <a:rPr lang="en" sz="1300" dirty="0" err="1"/>
              <a:t>sesuai</a:t>
            </a:r>
            <a:r>
              <a:rPr lang="en" sz="1300" dirty="0"/>
              <a:t> </a:t>
            </a:r>
            <a:r>
              <a:rPr lang="en" sz="1300" dirty="0" err="1"/>
              <a:t>jenisnya</a:t>
            </a:r>
            <a:r>
              <a:rPr lang="en" sz="1300" dirty="0"/>
              <a:t> </a:t>
            </a:r>
            <a:r>
              <a:rPr lang="en" sz="1300" dirty="0" err="1"/>
              <a:t>untuk</a:t>
            </a:r>
            <a:r>
              <a:rPr lang="en" sz="1300" dirty="0"/>
              <a:t> </a:t>
            </a:r>
            <a:r>
              <a:rPr lang="en" sz="1300" b="1" dirty="0" err="1"/>
              <a:t>mengantisipasi</a:t>
            </a:r>
            <a:r>
              <a:rPr lang="en" sz="1300" dirty="0"/>
              <a:t> </a:t>
            </a:r>
            <a:r>
              <a:rPr lang="en" sz="1300" dirty="0" err="1"/>
              <a:t>terjadinya</a:t>
            </a:r>
            <a:r>
              <a:rPr lang="en" sz="1300" dirty="0"/>
              <a:t> </a:t>
            </a:r>
            <a:r>
              <a:rPr lang="en" sz="1300" dirty="0" err="1"/>
              <a:t>dampak</a:t>
            </a:r>
            <a:r>
              <a:rPr lang="en" sz="1300" dirty="0"/>
              <a:t> </a:t>
            </a:r>
            <a:r>
              <a:rPr lang="en" sz="1300" dirty="0" err="1"/>
              <a:t>buruk</a:t>
            </a:r>
            <a:r>
              <a:rPr lang="en" sz="1300" dirty="0"/>
              <a:t> </a:t>
            </a:r>
            <a:r>
              <a:rPr lang="en" sz="1300" dirty="0" err="1"/>
              <a:t>seperti</a:t>
            </a:r>
            <a:r>
              <a:rPr lang="en" sz="1300" dirty="0"/>
              <a:t> yang </a:t>
            </a:r>
            <a:r>
              <a:rPr lang="en" sz="1300" dirty="0" err="1"/>
              <a:t>sudah</a:t>
            </a:r>
            <a:r>
              <a:rPr lang="en" sz="1300" dirty="0"/>
              <a:t> </a:t>
            </a:r>
            <a:r>
              <a:rPr lang="en" sz="1300" dirty="0" err="1"/>
              <a:t>disebutkan</a:t>
            </a:r>
            <a:r>
              <a:rPr lang="en" sz="1300" dirty="0"/>
              <a:t> </a:t>
            </a:r>
            <a:r>
              <a:rPr lang="en" sz="1300" dirty="0" err="1"/>
              <a:t>sebelumnya</a:t>
            </a:r>
            <a:r>
              <a:rPr lang="en" sz="1300" dirty="0"/>
              <a:t>.</a:t>
            </a:r>
          </a:p>
        </p:txBody>
      </p:sp>
      <p:grpSp>
        <p:nvGrpSpPr>
          <p:cNvPr id="1531" name="Google Shape;1531;p76"/>
          <p:cNvGrpSpPr/>
          <p:nvPr/>
        </p:nvGrpSpPr>
        <p:grpSpPr>
          <a:xfrm>
            <a:off x="8126713" y="1218838"/>
            <a:ext cx="633675" cy="343800"/>
            <a:chOff x="1855608" y="1240404"/>
            <a:chExt cx="633675" cy="343800"/>
          </a:xfrm>
        </p:grpSpPr>
        <p:cxnSp>
          <p:nvCxnSpPr>
            <p:cNvPr id="1532" name="Google Shape;1532;p76"/>
            <p:cNvCxnSpPr/>
            <p:nvPr/>
          </p:nvCxnSpPr>
          <p:spPr>
            <a:xfrm>
              <a:off x="1855608" y="1240404"/>
              <a:ext cx="343800" cy="343800"/>
            </a:xfrm>
            <a:prstGeom prst="straightConnector1">
              <a:avLst/>
            </a:prstGeom>
            <a:noFill/>
            <a:ln w="9525" cap="flat" cmpd="sng">
              <a:solidFill>
                <a:srgbClr val="B219F6"/>
              </a:solidFill>
              <a:prstDash val="solid"/>
              <a:round/>
              <a:headEnd type="none" w="med" len="med"/>
              <a:tailEnd type="none" w="med" len="med"/>
            </a:ln>
          </p:spPr>
        </p:cxnSp>
        <p:cxnSp>
          <p:nvCxnSpPr>
            <p:cNvPr id="1533" name="Google Shape;1533;p76"/>
            <p:cNvCxnSpPr/>
            <p:nvPr/>
          </p:nvCxnSpPr>
          <p:spPr>
            <a:xfrm>
              <a:off x="2145483" y="1240404"/>
              <a:ext cx="343800" cy="343800"/>
            </a:xfrm>
            <a:prstGeom prst="straightConnector1">
              <a:avLst/>
            </a:prstGeom>
            <a:noFill/>
            <a:ln w="9525" cap="flat" cmpd="sng">
              <a:solidFill>
                <a:srgbClr val="B219F6"/>
              </a:solidFill>
              <a:prstDash val="solid"/>
              <a:round/>
              <a:headEnd type="none" w="med" len="med"/>
              <a:tailEnd type="none" w="med" len="med"/>
            </a:ln>
          </p:spPr>
        </p:cxnSp>
      </p:grpSp>
      <p:sp>
        <p:nvSpPr>
          <p:cNvPr id="1534" name="Google Shape;1534;p76"/>
          <p:cNvSpPr txBox="1"/>
          <p:nvPr/>
        </p:nvSpPr>
        <p:spPr>
          <a:xfrm>
            <a:off x="891714" y="181375"/>
            <a:ext cx="981000" cy="1716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800">
                <a:solidFill>
                  <a:schemeClr val="lt1"/>
                </a:solidFill>
                <a:latin typeface="Krona One"/>
                <a:ea typeface="Krona One"/>
                <a:cs typeface="Krona One"/>
                <a:sym typeface="Krona One"/>
              </a:rPr>
              <a:t>BY SLIDESGO</a:t>
            </a:r>
            <a:endParaRPr sz="800">
              <a:solidFill>
                <a:schemeClr val="lt1"/>
              </a:solidFill>
              <a:latin typeface="Krona One"/>
              <a:ea typeface="Krona One"/>
              <a:cs typeface="Krona One"/>
              <a:sym typeface="Krona One"/>
            </a:endParaRPr>
          </a:p>
        </p:txBody>
      </p:sp>
      <p:sp>
        <p:nvSpPr>
          <p:cNvPr id="1535" name="Google Shape;1535;p76"/>
          <p:cNvSpPr/>
          <p:nvPr/>
        </p:nvSpPr>
        <p:spPr>
          <a:xfrm rot="-5400000">
            <a:off x="-28963" y="4337289"/>
            <a:ext cx="868173" cy="210000"/>
          </a:xfrm>
          <a:prstGeom prst="rect">
            <a:avLst/>
          </a:prstGeom>
        </p:spPr>
        <p:txBody>
          <a:bodyPr>
            <a:prstTxWarp prst="textPlain">
              <a:avLst/>
            </a:prstTxWarp>
          </a:bodyPr>
          <a:lstStyle/>
          <a:p>
            <a:pPr lvl="0" algn="ctr"/>
            <a:r>
              <a:rPr b="0" i="0">
                <a:ln w="9525" cap="flat" cmpd="sng">
                  <a:solidFill>
                    <a:schemeClr val="lt1"/>
                  </a:solidFill>
                  <a:prstDash val="solid"/>
                  <a:round/>
                  <a:headEnd type="none" w="sm" len="sm"/>
                  <a:tailEnd type="none" w="sm" len="sm"/>
                </a:ln>
                <a:noFill/>
                <a:latin typeface="Krona One"/>
              </a:rPr>
              <a:t>2022</a:t>
            </a:r>
          </a:p>
        </p:txBody>
      </p:sp>
      <p:sp>
        <p:nvSpPr>
          <p:cNvPr id="1536" name="Google Shape;1536;p76"/>
          <p:cNvSpPr/>
          <p:nvPr/>
        </p:nvSpPr>
        <p:spPr>
          <a:xfrm>
            <a:off x="300124" y="3467950"/>
            <a:ext cx="210000" cy="210000"/>
          </a:xfrm>
          <a:prstGeom prst="star4">
            <a:avLst>
              <a:gd name="adj" fmla="val 18235"/>
            </a:avLst>
          </a:prstGeom>
          <a:solidFill>
            <a:schemeClr val="lt1"/>
          </a:solid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7" name="Google Shape;1537;p76"/>
          <p:cNvCxnSpPr>
            <a:stCxn id="1536" idx="2"/>
          </p:cNvCxnSpPr>
          <p:nvPr/>
        </p:nvCxnSpPr>
        <p:spPr>
          <a:xfrm rot="10800000">
            <a:off x="405124" y="320050"/>
            <a:ext cx="0" cy="3357900"/>
          </a:xfrm>
          <a:prstGeom prst="straightConnector1">
            <a:avLst/>
          </a:prstGeom>
          <a:noFill/>
          <a:ln w="9525" cap="flat" cmpd="sng">
            <a:solidFill>
              <a:schemeClr val="lt1"/>
            </a:solidFill>
            <a:prstDash val="solid"/>
            <a:round/>
            <a:headEnd type="none" w="med" len="med"/>
            <a:tailEnd type="none" w="med" len="med"/>
          </a:ln>
        </p:spPr>
      </p:cxnSp>
    </p:spTree>
    <p:extLst>
      <p:ext uri="{BB962C8B-B14F-4D97-AF65-F5344CB8AC3E}">
        <p14:creationId xmlns:p14="http://schemas.microsoft.com/office/powerpoint/2010/main" val="14980185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22"/>
        <p:cNvGrpSpPr/>
        <p:nvPr/>
      </p:nvGrpSpPr>
      <p:grpSpPr>
        <a:xfrm>
          <a:off x="0" y="0"/>
          <a:ext cx="0" cy="0"/>
          <a:chOff x="0" y="0"/>
          <a:chExt cx="0" cy="0"/>
        </a:xfrm>
      </p:grpSpPr>
      <p:sp>
        <p:nvSpPr>
          <p:cNvPr id="1823" name="Google Shape;1823;p87"/>
          <p:cNvSpPr txBox="1">
            <a:spLocks noGrp="1"/>
          </p:cNvSpPr>
          <p:nvPr>
            <p:ph type="title"/>
          </p:nvPr>
        </p:nvSpPr>
        <p:spPr>
          <a:xfrm>
            <a:off x="876450" y="540000"/>
            <a:ext cx="7391100" cy="4215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a:t>Objective</a:t>
            </a:r>
            <a:endParaRPr lang="en-US"/>
          </a:p>
        </p:txBody>
      </p:sp>
      <p:sp>
        <p:nvSpPr>
          <p:cNvPr id="1824" name="Google Shape;1824;p87"/>
          <p:cNvSpPr txBox="1">
            <a:spLocks noGrp="1"/>
          </p:cNvSpPr>
          <p:nvPr>
            <p:ph type="title" idx="4294967295"/>
          </p:nvPr>
        </p:nvSpPr>
        <p:spPr>
          <a:xfrm>
            <a:off x="1007750" y="2994300"/>
            <a:ext cx="2112900" cy="2862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sz="1400"/>
              <a:t>I</a:t>
            </a:r>
            <a:endParaRPr lang="en-US"/>
          </a:p>
        </p:txBody>
      </p:sp>
      <p:sp>
        <p:nvSpPr>
          <p:cNvPr id="1825" name="Google Shape;1825;p87"/>
          <p:cNvSpPr txBox="1">
            <a:spLocks noGrp="1"/>
          </p:cNvSpPr>
          <p:nvPr>
            <p:ph type="subTitle" idx="4294967295"/>
          </p:nvPr>
        </p:nvSpPr>
        <p:spPr>
          <a:xfrm>
            <a:off x="1007775" y="3269718"/>
            <a:ext cx="2112900" cy="1532445"/>
          </a:xfrm>
          <a:prstGeom prst="rect">
            <a:avLst/>
          </a:prstGeom>
        </p:spPr>
        <p:txBody>
          <a:bodyPr spcFirstLastPara="1" wrap="square" lIns="91425" tIns="91425" rIns="91425" bIns="91425" anchor="ctr" anchorCtr="0">
            <a:noAutofit/>
          </a:bodyPr>
          <a:lstStyle/>
          <a:p>
            <a:pPr marL="0" indent="0" algn="ctr">
              <a:lnSpc>
                <a:spcPct val="114999"/>
              </a:lnSpc>
              <a:spcAft>
                <a:spcPts val="1200"/>
              </a:spcAft>
              <a:buNone/>
            </a:pPr>
            <a:r>
              <a:rPr lang="en" err="1"/>
              <a:t>Menghitung</a:t>
            </a:r>
            <a:r>
              <a:rPr lang="en"/>
              <a:t> total kata </a:t>
            </a:r>
            <a:r>
              <a:rPr lang="en" err="1"/>
              <a:t>kasar</a:t>
            </a:r>
            <a:r>
              <a:rPr lang="en"/>
              <a:t> &amp; </a:t>
            </a:r>
            <a:r>
              <a:rPr lang="en" err="1"/>
              <a:t>ujaran</a:t>
            </a:r>
            <a:r>
              <a:rPr lang="en"/>
              <a:t> </a:t>
            </a:r>
            <a:r>
              <a:rPr lang="en" err="1"/>
              <a:t>kebencian</a:t>
            </a:r>
            <a:r>
              <a:rPr lang="en"/>
              <a:t> yang </a:t>
            </a:r>
            <a:r>
              <a:rPr lang="en" err="1"/>
              <a:t>muncul</a:t>
            </a:r>
          </a:p>
        </p:txBody>
      </p:sp>
      <p:sp>
        <p:nvSpPr>
          <p:cNvPr id="1826" name="Google Shape;1826;p87"/>
          <p:cNvSpPr txBox="1">
            <a:spLocks noGrp="1"/>
          </p:cNvSpPr>
          <p:nvPr>
            <p:ph type="title" idx="4294967295"/>
          </p:nvPr>
        </p:nvSpPr>
        <p:spPr>
          <a:xfrm>
            <a:off x="3515549" y="2994300"/>
            <a:ext cx="2112900" cy="2862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sz="1400"/>
              <a:t>III</a:t>
            </a:r>
          </a:p>
        </p:txBody>
      </p:sp>
      <p:sp>
        <p:nvSpPr>
          <p:cNvPr id="1827" name="Google Shape;1827;p87"/>
          <p:cNvSpPr txBox="1">
            <a:spLocks noGrp="1"/>
          </p:cNvSpPr>
          <p:nvPr>
            <p:ph type="subTitle" idx="4294967295"/>
          </p:nvPr>
        </p:nvSpPr>
        <p:spPr>
          <a:xfrm>
            <a:off x="3515551" y="3269717"/>
            <a:ext cx="2112900" cy="1607926"/>
          </a:xfrm>
          <a:prstGeom prst="rect">
            <a:avLst/>
          </a:prstGeom>
        </p:spPr>
        <p:txBody>
          <a:bodyPr spcFirstLastPara="1" wrap="square" lIns="91425" tIns="91425" rIns="91425" bIns="91425" anchor="ctr" anchorCtr="0">
            <a:noAutofit/>
          </a:bodyPr>
          <a:lstStyle/>
          <a:p>
            <a:pPr marL="0" indent="0" algn="ctr">
              <a:lnSpc>
                <a:spcPct val="114999"/>
              </a:lnSpc>
              <a:spcAft>
                <a:spcPts val="1200"/>
              </a:spcAft>
              <a:buNone/>
            </a:pPr>
            <a:r>
              <a:rPr lang="en" err="1"/>
              <a:t>Menghitung</a:t>
            </a:r>
            <a:r>
              <a:rPr lang="en"/>
              <a:t> </a:t>
            </a:r>
            <a:r>
              <a:rPr lang="en" err="1"/>
              <a:t>jenis</a:t>
            </a:r>
            <a:r>
              <a:rPr lang="en"/>
              <a:t> </a:t>
            </a:r>
            <a:r>
              <a:rPr lang="en" err="1"/>
              <a:t>ujaran</a:t>
            </a:r>
            <a:r>
              <a:rPr lang="en"/>
              <a:t> </a:t>
            </a:r>
            <a:r>
              <a:rPr lang="en" err="1"/>
              <a:t>kebencian</a:t>
            </a:r>
            <a:r>
              <a:rPr lang="en"/>
              <a:t> yang paling </a:t>
            </a:r>
            <a:r>
              <a:rPr lang="en" err="1"/>
              <a:t>sering</a:t>
            </a:r>
            <a:r>
              <a:rPr lang="en"/>
              <a:t>  </a:t>
            </a:r>
            <a:r>
              <a:rPr lang="en" err="1"/>
              <a:t>muncul</a:t>
            </a:r>
            <a:endParaRPr lang="en-US" err="1"/>
          </a:p>
        </p:txBody>
      </p:sp>
      <p:sp>
        <p:nvSpPr>
          <p:cNvPr id="1828" name="Google Shape;1828;p87"/>
          <p:cNvSpPr txBox="1">
            <a:spLocks noGrp="1"/>
          </p:cNvSpPr>
          <p:nvPr>
            <p:ph type="title" idx="4294967295"/>
          </p:nvPr>
        </p:nvSpPr>
        <p:spPr>
          <a:xfrm>
            <a:off x="6023347" y="2994300"/>
            <a:ext cx="2112900" cy="28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t>III</a:t>
            </a:r>
          </a:p>
        </p:txBody>
      </p:sp>
      <p:sp>
        <p:nvSpPr>
          <p:cNvPr id="1829" name="Google Shape;1829;p87"/>
          <p:cNvSpPr txBox="1">
            <a:spLocks noGrp="1"/>
          </p:cNvSpPr>
          <p:nvPr>
            <p:ph type="subTitle" idx="4294967295"/>
          </p:nvPr>
        </p:nvSpPr>
        <p:spPr>
          <a:xfrm>
            <a:off x="6023327" y="3269717"/>
            <a:ext cx="2112900" cy="1607926"/>
          </a:xfrm>
          <a:prstGeom prst="rect">
            <a:avLst/>
          </a:prstGeom>
        </p:spPr>
        <p:txBody>
          <a:bodyPr spcFirstLastPara="1" wrap="square" lIns="91425" tIns="91425" rIns="91425" bIns="91425" anchor="ctr" anchorCtr="0">
            <a:noAutofit/>
          </a:bodyPr>
          <a:lstStyle/>
          <a:p>
            <a:pPr marL="0" indent="0" algn="ctr">
              <a:lnSpc>
                <a:spcPct val="114999"/>
              </a:lnSpc>
              <a:spcAft>
                <a:spcPts val="1200"/>
              </a:spcAft>
              <a:buNone/>
            </a:pPr>
            <a:r>
              <a:rPr lang="en" err="1"/>
              <a:t>Membandingkan</a:t>
            </a:r>
            <a:r>
              <a:rPr lang="en"/>
              <a:t> </a:t>
            </a:r>
            <a:r>
              <a:rPr lang="en" err="1"/>
              <a:t>proporsi</a:t>
            </a:r>
            <a:r>
              <a:rPr lang="en"/>
              <a:t>  </a:t>
            </a:r>
            <a:r>
              <a:rPr lang="en" err="1"/>
              <a:t>kategori</a:t>
            </a:r>
            <a:r>
              <a:rPr lang="en"/>
              <a:t> </a:t>
            </a:r>
            <a:r>
              <a:rPr lang="en" err="1"/>
              <a:t>ujaran</a:t>
            </a:r>
            <a:r>
              <a:rPr lang="en"/>
              <a:t> </a:t>
            </a:r>
            <a:r>
              <a:rPr lang="en" err="1"/>
              <a:t>kebencian</a:t>
            </a:r>
            <a:r>
              <a:rPr lang="en"/>
              <a:t> </a:t>
            </a:r>
            <a:r>
              <a:rPr lang="en" err="1"/>
              <a:t>dengan</a:t>
            </a:r>
            <a:r>
              <a:rPr lang="en"/>
              <a:t> total</a:t>
            </a:r>
          </a:p>
        </p:txBody>
      </p:sp>
      <p:sp>
        <p:nvSpPr>
          <p:cNvPr id="1830" name="Google Shape;1830;p87"/>
          <p:cNvSpPr txBox="1">
            <a:spLocks noGrp="1"/>
          </p:cNvSpPr>
          <p:nvPr>
            <p:ph type="title" idx="4294967295"/>
          </p:nvPr>
        </p:nvSpPr>
        <p:spPr>
          <a:xfrm>
            <a:off x="2064325" y="2167875"/>
            <a:ext cx="5015400" cy="3804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algn="ctr"/>
            <a:r>
              <a:rPr lang="en" sz="1400">
                <a:latin typeface="Didact Gothic"/>
              </a:rPr>
              <a:t>Menganalisa Data Tweet Netizen (Descriptive Analysis)</a:t>
            </a:r>
          </a:p>
        </p:txBody>
      </p:sp>
      <p:sp>
        <p:nvSpPr>
          <p:cNvPr id="1831" name="Google Shape;1831;p87"/>
          <p:cNvSpPr txBox="1">
            <a:spLocks noGrp="1"/>
          </p:cNvSpPr>
          <p:nvPr>
            <p:ph type="title" idx="4294967295"/>
          </p:nvPr>
        </p:nvSpPr>
        <p:spPr>
          <a:xfrm>
            <a:off x="2965225" y="1506825"/>
            <a:ext cx="3213600" cy="444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algn="ctr"/>
            <a:r>
              <a:rPr lang="en" sz="1800">
                <a:solidFill>
                  <a:schemeClr val="dk1"/>
                </a:solidFill>
              </a:rPr>
              <a:t>OBJECTIVE</a:t>
            </a:r>
            <a:endParaRPr lang="en-US" err="1"/>
          </a:p>
        </p:txBody>
      </p:sp>
      <p:cxnSp>
        <p:nvCxnSpPr>
          <p:cNvPr id="1832" name="Google Shape;1832;p87"/>
          <p:cNvCxnSpPr>
            <a:stCxn id="1831" idx="2"/>
            <a:endCxn id="1830" idx="0"/>
          </p:cNvCxnSpPr>
          <p:nvPr/>
        </p:nvCxnSpPr>
        <p:spPr>
          <a:xfrm>
            <a:off x="4572025" y="1951125"/>
            <a:ext cx="0" cy="216900"/>
          </a:xfrm>
          <a:prstGeom prst="straightConnector1">
            <a:avLst/>
          </a:prstGeom>
          <a:noFill/>
          <a:ln w="9525" cap="rnd" cmpd="sng">
            <a:solidFill>
              <a:schemeClr val="lt1"/>
            </a:solidFill>
            <a:prstDash val="solid"/>
            <a:round/>
            <a:headEnd type="none" w="med" len="med"/>
            <a:tailEnd type="none" w="med" len="med"/>
          </a:ln>
        </p:spPr>
      </p:cxnSp>
      <p:cxnSp>
        <p:nvCxnSpPr>
          <p:cNvPr id="1833" name="Google Shape;1833;p87"/>
          <p:cNvCxnSpPr>
            <a:stCxn id="1830" idx="2"/>
            <a:endCxn id="1824" idx="0"/>
          </p:cNvCxnSpPr>
          <p:nvPr/>
        </p:nvCxnSpPr>
        <p:spPr>
          <a:xfrm rot="5400000">
            <a:off x="3095125" y="1517475"/>
            <a:ext cx="446100" cy="2507700"/>
          </a:xfrm>
          <a:prstGeom prst="bentConnector3">
            <a:avLst>
              <a:gd name="adj1" fmla="val 49992"/>
            </a:avLst>
          </a:prstGeom>
          <a:noFill/>
          <a:ln w="9525" cap="rnd" cmpd="sng">
            <a:solidFill>
              <a:schemeClr val="lt1"/>
            </a:solidFill>
            <a:prstDash val="solid"/>
            <a:round/>
            <a:headEnd type="none" w="med" len="med"/>
            <a:tailEnd type="none" w="med" len="med"/>
          </a:ln>
        </p:spPr>
      </p:cxnSp>
      <p:cxnSp>
        <p:nvCxnSpPr>
          <p:cNvPr id="1834" name="Google Shape;1834;p87"/>
          <p:cNvCxnSpPr>
            <a:cxnSpLocks/>
          </p:cNvCxnSpPr>
          <p:nvPr/>
        </p:nvCxnSpPr>
        <p:spPr>
          <a:xfrm rot="16200000" flipH="1">
            <a:off x="5548910" y="1517475"/>
            <a:ext cx="446100" cy="2507700"/>
          </a:xfrm>
          <a:prstGeom prst="bentConnector3">
            <a:avLst>
              <a:gd name="adj1" fmla="val 49992"/>
            </a:avLst>
          </a:prstGeom>
          <a:noFill/>
          <a:ln w="9525" cap="rnd" cmpd="sng">
            <a:solidFill>
              <a:schemeClr val="lt1"/>
            </a:solidFill>
            <a:prstDash val="solid"/>
            <a:round/>
            <a:headEnd type="none" w="med" len="med"/>
            <a:tailEnd type="none" w="med" len="med"/>
          </a:ln>
        </p:spPr>
      </p:cxnSp>
      <p:sp>
        <p:nvSpPr>
          <p:cNvPr id="1835" name="Google Shape;1835;p87"/>
          <p:cNvSpPr txBox="1"/>
          <p:nvPr/>
        </p:nvSpPr>
        <p:spPr>
          <a:xfrm>
            <a:off x="891714" y="181375"/>
            <a:ext cx="981000" cy="1716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800">
                <a:solidFill>
                  <a:schemeClr val="lt1"/>
                </a:solidFill>
                <a:latin typeface="Krona One"/>
                <a:ea typeface="Krona One"/>
                <a:cs typeface="Krona One"/>
                <a:sym typeface="Krona One"/>
              </a:rPr>
              <a:t>BY SLIDESGO</a:t>
            </a:r>
            <a:endParaRPr sz="800">
              <a:solidFill>
                <a:schemeClr val="lt1"/>
              </a:solidFill>
              <a:latin typeface="Krona One"/>
              <a:ea typeface="Krona One"/>
              <a:cs typeface="Krona One"/>
              <a:sym typeface="Krona One"/>
            </a:endParaRPr>
          </a:p>
        </p:txBody>
      </p:sp>
      <p:sp>
        <p:nvSpPr>
          <p:cNvPr id="1836" name="Google Shape;1836;p87"/>
          <p:cNvSpPr/>
          <p:nvPr/>
        </p:nvSpPr>
        <p:spPr>
          <a:xfrm rot="-5400000">
            <a:off x="-28963" y="4337289"/>
            <a:ext cx="868173" cy="210000"/>
          </a:xfrm>
          <a:prstGeom prst="rect">
            <a:avLst/>
          </a:prstGeom>
        </p:spPr>
        <p:txBody>
          <a:bodyPr>
            <a:prstTxWarp prst="textPlain">
              <a:avLst/>
            </a:prstTxWarp>
          </a:bodyPr>
          <a:lstStyle/>
          <a:p>
            <a:pPr lvl="0" algn="ctr"/>
            <a:r>
              <a:rPr b="0" i="0">
                <a:ln w="9525" cap="flat" cmpd="sng">
                  <a:solidFill>
                    <a:schemeClr val="lt1"/>
                  </a:solidFill>
                  <a:prstDash val="solid"/>
                  <a:round/>
                  <a:headEnd type="none" w="sm" len="sm"/>
                  <a:tailEnd type="none" w="sm" len="sm"/>
                </a:ln>
                <a:noFill/>
                <a:latin typeface="Krona One"/>
              </a:rPr>
              <a:t>2022</a:t>
            </a:r>
          </a:p>
        </p:txBody>
      </p:sp>
      <p:sp>
        <p:nvSpPr>
          <p:cNvPr id="1837" name="Google Shape;1837;p87"/>
          <p:cNvSpPr/>
          <p:nvPr/>
        </p:nvSpPr>
        <p:spPr>
          <a:xfrm>
            <a:off x="300124" y="3467950"/>
            <a:ext cx="210000" cy="210000"/>
          </a:xfrm>
          <a:prstGeom prst="star4">
            <a:avLst>
              <a:gd name="adj" fmla="val 18235"/>
            </a:avLst>
          </a:prstGeom>
          <a:solidFill>
            <a:schemeClr val="lt1"/>
          </a:solid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38" name="Google Shape;1838;p87"/>
          <p:cNvCxnSpPr>
            <a:stCxn id="1837" idx="2"/>
          </p:cNvCxnSpPr>
          <p:nvPr/>
        </p:nvCxnSpPr>
        <p:spPr>
          <a:xfrm rot="10800000">
            <a:off x="405124" y="320050"/>
            <a:ext cx="0" cy="3357900"/>
          </a:xfrm>
          <a:prstGeom prst="straightConnector1">
            <a:avLst/>
          </a:prstGeom>
          <a:noFill/>
          <a:ln w="9525" cap="flat" cmpd="sng">
            <a:solidFill>
              <a:schemeClr val="lt1"/>
            </a:solidFill>
            <a:prstDash val="solid"/>
            <a:round/>
            <a:headEnd type="none" w="med" len="med"/>
            <a:tailEnd type="none" w="med" len="med"/>
          </a:ln>
        </p:spPr>
      </p:cxnSp>
    </p:spTree>
    <p:extLst>
      <p:ext uri="{BB962C8B-B14F-4D97-AF65-F5344CB8AC3E}">
        <p14:creationId xmlns:p14="http://schemas.microsoft.com/office/powerpoint/2010/main" val="14835500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30"/>
        <p:cNvGrpSpPr/>
        <p:nvPr/>
      </p:nvGrpSpPr>
      <p:grpSpPr>
        <a:xfrm>
          <a:off x="0" y="0"/>
          <a:ext cx="0" cy="0"/>
          <a:chOff x="0" y="0"/>
          <a:chExt cx="0" cy="0"/>
        </a:xfrm>
      </p:grpSpPr>
      <p:sp>
        <p:nvSpPr>
          <p:cNvPr id="1331" name="Google Shape;1331;p67"/>
          <p:cNvSpPr txBox="1">
            <a:spLocks noGrp="1"/>
          </p:cNvSpPr>
          <p:nvPr>
            <p:ph type="title"/>
          </p:nvPr>
        </p:nvSpPr>
        <p:spPr>
          <a:xfrm>
            <a:off x="2114550" y="2154775"/>
            <a:ext cx="4914900" cy="1392600"/>
          </a:xfrm>
          <a:prstGeom prst="rect">
            <a:avLst/>
          </a:prstGeom>
        </p:spPr>
        <p:txBody>
          <a:bodyPr spcFirstLastPara="1" wrap="square" lIns="91425" tIns="91425" rIns="91425" bIns="91425" anchor="ctr" anchorCtr="0">
            <a:noAutofit/>
          </a:bodyPr>
          <a:lstStyle/>
          <a:p>
            <a:r>
              <a:rPr lang="en"/>
              <a:t>ANALYTIC </a:t>
            </a:r>
            <a:br>
              <a:rPr lang="en"/>
            </a:br>
            <a:r>
              <a:rPr lang="en"/>
              <a:t>PROCESS</a:t>
            </a:r>
            <a:endParaRPr lang="en-US"/>
          </a:p>
        </p:txBody>
      </p:sp>
      <p:sp>
        <p:nvSpPr>
          <p:cNvPr id="1332" name="Google Shape;1332;p67"/>
          <p:cNvSpPr txBox="1">
            <a:spLocks noGrp="1"/>
          </p:cNvSpPr>
          <p:nvPr>
            <p:ph type="subTitle" idx="1"/>
          </p:nvPr>
        </p:nvSpPr>
        <p:spPr>
          <a:xfrm>
            <a:off x="2642400" y="3697350"/>
            <a:ext cx="3859200" cy="36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lang="en"/>
          </a:p>
        </p:txBody>
      </p:sp>
      <p:sp>
        <p:nvSpPr>
          <p:cNvPr id="1333" name="Google Shape;1333;p67"/>
          <p:cNvSpPr txBox="1">
            <a:spLocks noGrp="1"/>
          </p:cNvSpPr>
          <p:nvPr>
            <p:ph type="title" idx="2"/>
          </p:nvPr>
        </p:nvSpPr>
        <p:spPr>
          <a:xfrm>
            <a:off x="4003200" y="843788"/>
            <a:ext cx="1137600" cy="1137000"/>
          </a:xfrm>
          <a:prstGeom prst="rect">
            <a:avLst/>
          </a:prstGeom>
          <a:solidFill>
            <a:schemeClr val="lt1"/>
          </a:solidFill>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02</a:t>
            </a:r>
            <a:endParaRPr>
              <a:solidFill>
                <a:schemeClr val="dk1"/>
              </a:solidFill>
            </a:endParaRPr>
          </a:p>
        </p:txBody>
      </p:sp>
      <p:grpSp>
        <p:nvGrpSpPr>
          <p:cNvPr id="1334" name="Google Shape;1334;p67"/>
          <p:cNvGrpSpPr/>
          <p:nvPr/>
        </p:nvGrpSpPr>
        <p:grpSpPr>
          <a:xfrm>
            <a:off x="1855608" y="1240404"/>
            <a:ext cx="633675" cy="343800"/>
            <a:chOff x="1855608" y="1240404"/>
            <a:chExt cx="633675" cy="343800"/>
          </a:xfrm>
        </p:grpSpPr>
        <p:cxnSp>
          <p:nvCxnSpPr>
            <p:cNvPr id="1335" name="Google Shape;1335;p67"/>
            <p:cNvCxnSpPr/>
            <p:nvPr/>
          </p:nvCxnSpPr>
          <p:spPr>
            <a:xfrm>
              <a:off x="1855608" y="1240404"/>
              <a:ext cx="343800" cy="343800"/>
            </a:xfrm>
            <a:prstGeom prst="straightConnector1">
              <a:avLst/>
            </a:prstGeom>
            <a:noFill/>
            <a:ln w="9525" cap="flat" cmpd="sng">
              <a:solidFill>
                <a:schemeClr val="lt1"/>
              </a:solidFill>
              <a:prstDash val="solid"/>
              <a:round/>
              <a:headEnd type="none" w="med" len="med"/>
              <a:tailEnd type="none" w="med" len="med"/>
            </a:ln>
          </p:spPr>
        </p:cxnSp>
        <p:cxnSp>
          <p:nvCxnSpPr>
            <p:cNvPr id="1336" name="Google Shape;1336;p67"/>
            <p:cNvCxnSpPr/>
            <p:nvPr/>
          </p:nvCxnSpPr>
          <p:spPr>
            <a:xfrm>
              <a:off x="2145483" y="1240404"/>
              <a:ext cx="343800" cy="343800"/>
            </a:xfrm>
            <a:prstGeom prst="straightConnector1">
              <a:avLst/>
            </a:prstGeom>
            <a:noFill/>
            <a:ln w="9525" cap="flat" cmpd="sng">
              <a:solidFill>
                <a:schemeClr val="lt1"/>
              </a:solidFill>
              <a:prstDash val="solid"/>
              <a:round/>
              <a:headEnd type="none" w="med" len="med"/>
              <a:tailEnd type="none" w="med" len="med"/>
            </a:ln>
          </p:spPr>
        </p:cxnSp>
      </p:grpSp>
      <p:sp>
        <p:nvSpPr>
          <p:cNvPr id="1337" name="Google Shape;1337;p67"/>
          <p:cNvSpPr txBox="1"/>
          <p:nvPr/>
        </p:nvSpPr>
        <p:spPr>
          <a:xfrm>
            <a:off x="891714" y="181375"/>
            <a:ext cx="981000" cy="1716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800">
                <a:solidFill>
                  <a:schemeClr val="lt1"/>
                </a:solidFill>
                <a:latin typeface="Krona One"/>
                <a:ea typeface="Krona One"/>
                <a:cs typeface="Krona One"/>
                <a:sym typeface="Krona One"/>
              </a:rPr>
              <a:t>BY SLIDESGO</a:t>
            </a:r>
            <a:endParaRPr sz="800">
              <a:solidFill>
                <a:schemeClr val="lt1"/>
              </a:solidFill>
              <a:latin typeface="Krona One"/>
              <a:ea typeface="Krona One"/>
              <a:cs typeface="Krona One"/>
              <a:sym typeface="Krona One"/>
            </a:endParaRPr>
          </a:p>
        </p:txBody>
      </p:sp>
      <p:grpSp>
        <p:nvGrpSpPr>
          <p:cNvPr id="1338" name="Google Shape;1338;p67"/>
          <p:cNvGrpSpPr/>
          <p:nvPr/>
        </p:nvGrpSpPr>
        <p:grpSpPr>
          <a:xfrm>
            <a:off x="884939" y="1415859"/>
            <a:ext cx="88550" cy="2637901"/>
            <a:chOff x="929875" y="1415859"/>
            <a:chExt cx="88550" cy="2637901"/>
          </a:xfrm>
        </p:grpSpPr>
        <p:sp>
          <p:nvSpPr>
            <p:cNvPr id="1339" name="Google Shape;1339;p67"/>
            <p:cNvSpPr/>
            <p:nvPr/>
          </p:nvSpPr>
          <p:spPr>
            <a:xfrm>
              <a:off x="929925" y="1415860"/>
              <a:ext cx="88500" cy="26379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7"/>
            <p:cNvSpPr/>
            <p:nvPr/>
          </p:nvSpPr>
          <p:spPr>
            <a:xfrm>
              <a:off x="929875" y="1415859"/>
              <a:ext cx="88500" cy="366600"/>
            </a:xfrm>
            <a:prstGeom prst="roundRect">
              <a:avLst>
                <a:gd name="adj" fmla="val 500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1" name="Google Shape;1341;p67"/>
          <p:cNvSpPr/>
          <p:nvPr/>
        </p:nvSpPr>
        <p:spPr>
          <a:xfrm rot="-5400000">
            <a:off x="-28963" y="4337289"/>
            <a:ext cx="868173" cy="210000"/>
          </a:xfrm>
          <a:prstGeom prst="rect">
            <a:avLst/>
          </a:prstGeom>
        </p:spPr>
        <p:txBody>
          <a:bodyPr>
            <a:prstTxWarp prst="textPlain">
              <a:avLst/>
            </a:prstTxWarp>
          </a:bodyPr>
          <a:lstStyle/>
          <a:p>
            <a:pPr lvl="0" algn="ctr"/>
            <a:r>
              <a:rPr b="0" i="0">
                <a:ln w="9525" cap="flat" cmpd="sng">
                  <a:solidFill>
                    <a:schemeClr val="lt1"/>
                  </a:solidFill>
                  <a:prstDash val="solid"/>
                  <a:round/>
                  <a:headEnd type="none" w="sm" len="sm"/>
                  <a:tailEnd type="none" w="sm" len="sm"/>
                </a:ln>
                <a:noFill/>
                <a:latin typeface="Krona One"/>
              </a:rPr>
              <a:t>2022</a:t>
            </a:r>
          </a:p>
        </p:txBody>
      </p:sp>
      <p:sp>
        <p:nvSpPr>
          <p:cNvPr id="1342" name="Google Shape;1342;p67"/>
          <p:cNvSpPr/>
          <p:nvPr/>
        </p:nvSpPr>
        <p:spPr>
          <a:xfrm>
            <a:off x="300124" y="3467950"/>
            <a:ext cx="210000" cy="210000"/>
          </a:xfrm>
          <a:prstGeom prst="star4">
            <a:avLst>
              <a:gd name="adj" fmla="val 18235"/>
            </a:avLst>
          </a:prstGeom>
          <a:solidFill>
            <a:schemeClr val="lt1"/>
          </a:solid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43" name="Google Shape;1343;p67"/>
          <p:cNvCxnSpPr>
            <a:stCxn id="1342" idx="2"/>
          </p:cNvCxnSpPr>
          <p:nvPr/>
        </p:nvCxnSpPr>
        <p:spPr>
          <a:xfrm rot="10800000">
            <a:off x="405124" y="320050"/>
            <a:ext cx="0" cy="33579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04"/>
        <p:cNvGrpSpPr/>
        <p:nvPr/>
      </p:nvGrpSpPr>
      <p:grpSpPr>
        <a:xfrm>
          <a:off x="0" y="0"/>
          <a:ext cx="0" cy="0"/>
          <a:chOff x="0" y="0"/>
          <a:chExt cx="0" cy="0"/>
        </a:xfrm>
      </p:grpSpPr>
      <p:sp>
        <p:nvSpPr>
          <p:cNvPr id="1305" name="Google Shape;1305;p66"/>
          <p:cNvSpPr/>
          <p:nvPr/>
        </p:nvSpPr>
        <p:spPr>
          <a:xfrm>
            <a:off x="2210977" y="3130525"/>
            <a:ext cx="2291400" cy="451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1306" name="Google Shape;1306;p66"/>
          <p:cNvSpPr/>
          <p:nvPr/>
        </p:nvSpPr>
        <p:spPr>
          <a:xfrm>
            <a:off x="4641750" y="3130525"/>
            <a:ext cx="2291400" cy="451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1307" name="Google Shape;1307;p66"/>
          <p:cNvSpPr txBox="1">
            <a:spLocks noGrp="1"/>
          </p:cNvSpPr>
          <p:nvPr>
            <p:ph type="title" idx="8"/>
          </p:nvPr>
        </p:nvSpPr>
        <p:spPr>
          <a:xfrm>
            <a:off x="3426312" y="1458275"/>
            <a:ext cx="2291400" cy="5115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0" tIns="91425" rIns="0" bIns="91425" anchor="ctr" anchorCtr="0">
            <a:noAutofit/>
          </a:bodyPr>
          <a:lstStyle/>
          <a:p>
            <a:r>
              <a:rPr lang="en"/>
              <a:t>DATA COLLECTING </a:t>
            </a:r>
          </a:p>
        </p:txBody>
      </p:sp>
      <p:sp>
        <p:nvSpPr>
          <p:cNvPr id="1308" name="Google Shape;1308;p66"/>
          <p:cNvSpPr txBox="1">
            <a:spLocks noGrp="1"/>
          </p:cNvSpPr>
          <p:nvPr>
            <p:ph type="title"/>
          </p:nvPr>
        </p:nvSpPr>
        <p:spPr>
          <a:xfrm>
            <a:off x="842200" y="1458875"/>
            <a:ext cx="2291400" cy="5115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0" tIns="91425" rIns="0" bIns="91425" anchor="ctr" anchorCtr="0">
            <a:noAutofit/>
          </a:bodyPr>
          <a:lstStyle/>
          <a:p>
            <a:r>
              <a:rPr lang="en"/>
              <a:t>PROBLEM IDENTIFICATION</a:t>
            </a:r>
            <a:endParaRPr lang="en-US"/>
          </a:p>
        </p:txBody>
      </p:sp>
      <p:sp>
        <p:nvSpPr>
          <p:cNvPr id="1309" name="Google Shape;1309;p66"/>
          <p:cNvSpPr txBox="1">
            <a:spLocks noGrp="1"/>
          </p:cNvSpPr>
          <p:nvPr>
            <p:ph type="subTitle" idx="1"/>
          </p:nvPr>
        </p:nvSpPr>
        <p:spPr>
          <a:xfrm>
            <a:off x="842229" y="1981527"/>
            <a:ext cx="2280617" cy="673545"/>
          </a:xfrm>
          <a:prstGeom prst="rect">
            <a:avLst/>
          </a:prstGeom>
        </p:spPr>
        <p:txBody>
          <a:bodyPr spcFirstLastPara="1" wrap="square" lIns="91425" tIns="91425" rIns="91425" bIns="91425" anchor="ctr" anchorCtr="0">
            <a:noAutofit/>
          </a:bodyPr>
          <a:lstStyle/>
          <a:p>
            <a:pPr marL="0" indent="0">
              <a:buClr>
                <a:schemeClr val="dk1"/>
              </a:buClr>
              <a:buSzPts val="1100"/>
            </a:pPr>
            <a:r>
              <a:rPr lang="en" err="1"/>
              <a:t>Dijelaskan</a:t>
            </a:r>
            <a:r>
              <a:rPr lang="en"/>
              <a:t> di </a:t>
            </a:r>
            <a:r>
              <a:rPr lang="en" err="1"/>
              <a:t>bagian</a:t>
            </a:r>
            <a:r>
              <a:rPr lang="en"/>
              <a:t> Background</a:t>
            </a:r>
          </a:p>
        </p:txBody>
      </p:sp>
      <p:sp>
        <p:nvSpPr>
          <p:cNvPr id="1310" name="Google Shape;1310;p66"/>
          <p:cNvSpPr txBox="1">
            <a:spLocks noGrp="1"/>
          </p:cNvSpPr>
          <p:nvPr>
            <p:ph type="title" idx="2"/>
          </p:nvPr>
        </p:nvSpPr>
        <p:spPr>
          <a:xfrm>
            <a:off x="2288396" y="3131281"/>
            <a:ext cx="2222772" cy="451200"/>
          </a:xfrm>
          <a:prstGeom prst="rect">
            <a:avLst/>
          </a:prstGeom>
        </p:spPr>
        <p:txBody>
          <a:bodyPr spcFirstLastPara="1" wrap="square" lIns="0" tIns="91425" rIns="0" bIns="91425" anchor="ctr" anchorCtr="0">
            <a:noAutofit/>
          </a:bodyPr>
          <a:lstStyle/>
          <a:p>
            <a:r>
              <a:rPr lang="en"/>
              <a:t>DATA ANALYSIS &amp; INSIGHT</a:t>
            </a:r>
          </a:p>
        </p:txBody>
      </p:sp>
      <p:sp>
        <p:nvSpPr>
          <p:cNvPr id="1311" name="Google Shape;1311;p66"/>
          <p:cNvSpPr txBox="1">
            <a:spLocks noGrp="1"/>
          </p:cNvSpPr>
          <p:nvPr>
            <p:ph type="subTitle" idx="3"/>
          </p:nvPr>
        </p:nvSpPr>
        <p:spPr>
          <a:xfrm>
            <a:off x="2210925" y="3571692"/>
            <a:ext cx="2291400" cy="1180646"/>
          </a:xfrm>
          <a:prstGeom prst="rect">
            <a:avLst/>
          </a:prstGeom>
        </p:spPr>
        <p:txBody>
          <a:bodyPr spcFirstLastPara="1" wrap="square" lIns="91425" tIns="91425" rIns="91425" bIns="91425" anchor="ctr" anchorCtr="0">
            <a:noAutofit/>
          </a:bodyPr>
          <a:lstStyle/>
          <a:p>
            <a:pPr marL="0" indent="0"/>
            <a:r>
              <a:rPr lang="en"/>
              <a:t>Analisis data </a:t>
            </a:r>
          </a:p>
          <a:p>
            <a:pPr marL="0" indent="0"/>
            <a:r>
              <a:rPr lang="en"/>
              <a:t>(Metode </a:t>
            </a:r>
            <a:r>
              <a:rPr lang="en" err="1"/>
              <a:t>Statistik</a:t>
            </a:r>
            <a:r>
              <a:rPr lang="en"/>
              <a:t> Deskriptif)</a:t>
            </a:r>
          </a:p>
        </p:txBody>
      </p:sp>
      <p:sp>
        <p:nvSpPr>
          <p:cNvPr id="1312" name="Google Shape;1312;p66"/>
          <p:cNvSpPr txBox="1">
            <a:spLocks noGrp="1"/>
          </p:cNvSpPr>
          <p:nvPr>
            <p:ph type="title" idx="4"/>
          </p:nvPr>
        </p:nvSpPr>
        <p:spPr>
          <a:xfrm>
            <a:off x="6010425" y="1458275"/>
            <a:ext cx="2291400" cy="5115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0" tIns="91425" rIns="0" bIns="91425" anchor="ctr" anchorCtr="0">
            <a:noAutofit/>
          </a:bodyPr>
          <a:lstStyle/>
          <a:p>
            <a:r>
              <a:rPr lang="en"/>
              <a:t>API CONSTRUCTION</a:t>
            </a:r>
          </a:p>
        </p:txBody>
      </p:sp>
      <p:sp>
        <p:nvSpPr>
          <p:cNvPr id="1313" name="Google Shape;1313;p66"/>
          <p:cNvSpPr txBox="1">
            <a:spLocks noGrp="1"/>
          </p:cNvSpPr>
          <p:nvPr>
            <p:ph type="subTitle" idx="5"/>
          </p:nvPr>
        </p:nvSpPr>
        <p:spPr>
          <a:xfrm>
            <a:off x="6010425" y="1981157"/>
            <a:ext cx="2291400" cy="727460"/>
          </a:xfrm>
          <a:prstGeom prst="rect">
            <a:avLst/>
          </a:prstGeom>
        </p:spPr>
        <p:txBody>
          <a:bodyPr spcFirstLastPara="1" wrap="square" lIns="91425" tIns="91425" rIns="91425" bIns="91425" anchor="ctr" anchorCtr="0">
            <a:noAutofit/>
          </a:bodyPr>
          <a:lstStyle/>
          <a:p>
            <a:pPr marL="0" indent="0">
              <a:buClr>
                <a:schemeClr val="dk1"/>
              </a:buClr>
              <a:buSzPts val="1100"/>
            </a:pPr>
            <a:r>
              <a:rPr lang="en"/>
              <a:t>API </a:t>
            </a:r>
            <a:r>
              <a:rPr lang="en" err="1"/>
              <a:t>dikonstruksi</a:t>
            </a:r>
            <a:r>
              <a:rPr lang="en"/>
              <a:t> </a:t>
            </a:r>
            <a:r>
              <a:rPr lang="en" err="1"/>
              <a:t>menggunakan</a:t>
            </a:r>
            <a:r>
              <a:rPr lang="en"/>
              <a:t> Python &amp; Flask</a:t>
            </a:r>
          </a:p>
        </p:txBody>
      </p:sp>
      <p:sp>
        <p:nvSpPr>
          <p:cNvPr id="1314" name="Google Shape;1314;p66"/>
          <p:cNvSpPr txBox="1">
            <a:spLocks noGrp="1"/>
          </p:cNvSpPr>
          <p:nvPr>
            <p:ph type="title" idx="6"/>
          </p:nvPr>
        </p:nvSpPr>
        <p:spPr>
          <a:xfrm>
            <a:off x="5128954" y="3130821"/>
            <a:ext cx="1317000" cy="451200"/>
          </a:xfrm>
          <a:prstGeom prst="rect">
            <a:avLst/>
          </a:prstGeom>
        </p:spPr>
        <p:txBody>
          <a:bodyPr spcFirstLastPara="1" wrap="square" lIns="0" tIns="91425" rIns="0" bIns="91425" anchor="ctr" anchorCtr="0">
            <a:noAutofit/>
          </a:bodyPr>
          <a:lstStyle/>
          <a:p>
            <a:r>
              <a:rPr lang="en"/>
              <a:t>DATA CLEANING</a:t>
            </a:r>
            <a:endParaRPr lang="en-US"/>
          </a:p>
        </p:txBody>
      </p:sp>
      <p:sp>
        <p:nvSpPr>
          <p:cNvPr id="1315" name="Google Shape;1315;p66"/>
          <p:cNvSpPr txBox="1">
            <a:spLocks noGrp="1"/>
          </p:cNvSpPr>
          <p:nvPr>
            <p:ph type="subTitle" idx="7"/>
          </p:nvPr>
        </p:nvSpPr>
        <p:spPr>
          <a:xfrm>
            <a:off x="4641750" y="3582129"/>
            <a:ext cx="2291400" cy="1105165"/>
          </a:xfrm>
          <a:prstGeom prst="rect">
            <a:avLst/>
          </a:prstGeom>
        </p:spPr>
        <p:txBody>
          <a:bodyPr spcFirstLastPara="1" wrap="square" lIns="91425" tIns="91425" rIns="91425" bIns="91425" anchor="ctr" anchorCtr="0">
            <a:noAutofit/>
          </a:bodyPr>
          <a:lstStyle/>
          <a:p>
            <a:pPr marL="0" indent="0"/>
            <a:r>
              <a:rPr lang="en" dirty="0" err="1"/>
              <a:t>Manipulasi</a:t>
            </a:r>
            <a:r>
              <a:rPr lang="en" dirty="0"/>
              <a:t> data (</a:t>
            </a:r>
            <a:r>
              <a:rPr lang="en" dirty="0" err="1"/>
              <a:t>berupa</a:t>
            </a:r>
            <a:r>
              <a:rPr lang="en" dirty="0"/>
              <a:t> </a:t>
            </a:r>
            <a:r>
              <a:rPr lang="en" dirty="0" err="1"/>
              <a:t>pembersihan</a:t>
            </a:r>
            <a:r>
              <a:rPr lang="en" dirty="0"/>
              <a:t> </a:t>
            </a:r>
            <a:r>
              <a:rPr lang="en" dirty="0" err="1"/>
              <a:t>teks</a:t>
            </a:r>
            <a:r>
              <a:rPr lang="en" dirty="0"/>
              <a:t> </a:t>
            </a:r>
            <a:r>
              <a:rPr lang="en" dirty="0" err="1"/>
              <a:t>dari</a:t>
            </a:r>
            <a:r>
              <a:rPr lang="en" dirty="0"/>
              <a:t> </a:t>
            </a:r>
            <a:r>
              <a:rPr lang="en" dirty="0" err="1"/>
              <a:t>url</a:t>
            </a:r>
            <a:r>
              <a:rPr lang="en" dirty="0"/>
              <a:t>, </a:t>
            </a:r>
            <a:r>
              <a:rPr lang="en" dirty="0" err="1"/>
              <a:t>simbol</a:t>
            </a:r>
            <a:r>
              <a:rPr lang="en" dirty="0"/>
              <a:t>, RT, dan </a:t>
            </a:r>
            <a:r>
              <a:rPr lang="en" dirty="0" err="1"/>
              <a:t>sejenisnya</a:t>
            </a:r>
            <a:r>
              <a:rPr lang="en" dirty="0"/>
              <a:t>) </a:t>
            </a:r>
            <a:r>
              <a:rPr lang="en" dirty="0" err="1"/>
              <a:t>menggunakan</a:t>
            </a:r>
            <a:r>
              <a:rPr lang="en" dirty="0"/>
              <a:t> regex via API</a:t>
            </a:r>
          </a:p>
        </p:txBody>
      </p:sp>
      <p:sp>
        <p:nvSpPr>
          <p:cNvPr id="1316" name="Google Shape;1316;p66"/>
          <p:cNvSpPr txBox="1">
            <a:spLocks noGrp="1"/>
          </p:cNvSpPr>
          <p:nvPr>
            <p:ph type="subTitle" idx="9"/>
          </p:nvPr>
        </p:nvSpPr>
        <p:spPr>
          <a:xfrm>
            <a:off x="3426326" y="2067421"/>
            <a:ext cx="2302183" cy="878422"/>
          </a:xfrm>
          <a:prstGeom prst="rect">
            <a:avLst/>
          </a:prstGeom>
        </p:spPr>
        <p:txBody>
          <a:bodyPr spcFirstLastPara="1" wrap="square" lIns="91425" tIns="91425" rIns="91425" bIns="91425" anchor="ctr" anchorCtr="0">
            <a:noAutofit/>
          </a:bodyPr>
          <a:lstStyle/>
          <a:p>
            <a:pPr marL="0" indent="0">
              <a:buClr>
                <a:schemeClr val="dk1"/>
              </a:buClr>
              <a:buSzPts val="1100"/>
            </a:pPr>
            <a:r>
              <a:rPr lang="en"/>
              <a:t>Data tweet netizen (</a:t>
            </a:r>
            <a:r>
              <a:rPr lang="en" err="1"/>
              <a:t>data,csv</a:t>
            </a:r>
            <a:r>
              <a:rPr lang="en"/>
              <a:t>) </a:t>
            </a:r>
            <a:r>
              <a:rPr lang="en" err="1"/>
              <a:t>bersumber</a:t>
            </a:r>
            <a:r>
              <a:rPr lang="en"/>
              <a:t> </a:t>
            </a:r>
            <a:r>
              <a:rPr lang="en" err="1"/>
              <a:t>dari</a:t>
            </a:r>
            <a:r>
              <a:rPr lang="en"/>
              <a:t> </a:t>
            </a:r>
            <a:r>
              <a:rPr lang="en">
                <a:hlinkClick r:id="rId3"/>
              </a:rPr>
              <a:t>link berikut</a:t>
            </a:r>
            <a:endParaRPr lang="en"/>
          </a:p>
        </p:txBody>
      </p:sp>
      <p:cxnSp>
        <p:nvCxnSpPr>
          <p:cNvPr id="1317" name="Google Shape;1317;p66"/>
          <p:cNvCxnSpPr>
            <a:stCxn id="1308" idx="3"/>
            <a:endCxn id="1307" idx="1"/>
          </p:cNvCxnSpPr>
          <p:nvPr/>
        </p:nvCxnSpPr>
        <p:spPr>
          <a:xfrm rot="10800000" flipH="1">
            <a:off x="3133600" y="1714025"/>
            <a:ext cx="292800" cy="600"/>
          </a:xfrm>
          <a:prstGeom prst="straightConnector1">
            <a:avLst/>
          </a:prstGeom>
          <a:noFill/>
          <a:ln w="9525" cap="flat" cmpd="sng">
            <a:solidFill>
              <a:schemeClr val="lt1"/>
            </a:solidFill>
            <a:prstDash val="solid"/>
            <a:round/>
            <a:headEnd type="none" w="med" len="med"/>
            <a:tailEnd type="none" w="med" len="med"/>
          </a:ln>
        </p:spPr>
      </p:cxnSp>
      <p:cxnSp>
        <p:nvCxnSpPr>
          <p:cNvPr id="1318" name="Google Shape;1318;p66"/>
          <p:cNvCxnSpPr>
            <a:stCxn id="1307" idx="3"/>
            <a:endCxn id="1312" idx="1"/>
          </p:cNvCxnSpPr>
          <p:nvPr/>
        </p:nvCxnSpPr>
        <p:spPr>
          <a:xfrm>
            <a:off x="5717712" y="1714025"/>
            <a:ext cx="292800" cy="0"/>
          </a:xfrm>
          <a:prstGeom prst="straightConnector1">
            <a:avLst/>
          </a:prstGeom>
          <a:noFill/>
          <a:ln w="9525" cap="flat" cmpd="sng">
            <a:solidFill>
              <a:schemeClr val="lt1"/>
            </a:solidFill>
            <a:prstDash val="solid"/>
            <a:round/>
            <a:headEnd type="none" w="med" len="med"/>
            <a:tailEnd type="none" w="med" len="med"/>
          </a:ln>
        </p:spPr>
      </p:cxnSp>
      <p:cxnSp>
        <p:nvCxnSpPr>
          <p:cNvPr id="1319" name="Google Shape;1319;p66"/>
          <p:cNvCxnSpPr>
            <a:stCxn id="1305" idx="3"/>
            <a:endCxn id="1306" idx="1"/>
          </p:cNvCxnSpPr>
          <p:nvPr/>
        </p:nvCxnSpPr>
        <p:spPr>
          <a:xfrm>
            <a:off x="4502377" y="3356425"/>
            <a:ext cx="139500" cy="0"/>
          </a:xfrm>
          <a:prstGeom prst="straightConnector1">
            <a:avLst/>
          </a:prstGeom>
          <a:noFill/>
          <a:ln w="9525" cap="flat" cmpd="sng">
            <a:solidFill>
              <a:schemeClr val="lt1"/>
            </a:solidFill>
            <a:prstDash val="solid"/>
            <a:round/>
            <a:headEnd type="none" w="med" len="med"/>
            <a:tailEnd type="none" w="med" len="med"/>
          </a:ln>
        </p:spPr>
      </p:cxnSp>
      <p:cxnSp>
        <p:nvCxnSpPr>
          <p:cNvPr id="1321" name="Google Shape;1321;p66"/>
          <p:cNvCxnSpPr>
            <a:stCxn id="1313" idx="2"/>
            <a:endCxn id="1306" idx="3"/>
          </p:cNvCxnSpPr>
          <p:nvPr/>
        </p:nvCxnSpPr>
        <p:spPr>
          <a:xfrm rot="5400000">
            <a:off x="6720734" y="2921034"/>
            <a:ext cx="647808" cy="222975"/>
          </a:xfrm>
          <a:prstGeom prst="bentConnector2">
            <a:avLst/>
          </a:prstGeom>
          <a:noFill/>
          <a:ln w="9525" cap="flat" cmpd="sng">
            <a:solidFill>
              <a:schemeClr val="lt1"/>
            </a:solidFill>
            <a:prstDash val="solid"/>
            <a:round/>
            <a:headEnd type="none" w="med" len="med"/>
            <a:tailEnd type="none" w="med" len="med"/>
          </a:ln>
        </p:spPr>
      </p:cxnSp>
      <p:sp>
        <p:nvSpPr>
          <p:cNvPr id="1322" name="Google Shape;1322;p66"/>
          <p:cNvSpPr txBox="1">
            <a:spLocks noGrp="1"/>
          </p:cNvSpPr>
          <p:nvPr>
            <p:ph type="title" idx="13"/>
          </p:nvPr>
        </p:nvSpPr>
        <p:spPr>
          <a:xfrm>
            <a:off x="876725" y="540000"/>
            <a:ext cx="7390800" cy="421200"/>
          </a:xfrm>
          <a:prstGeom prst="rect">
            <a:avLst/>
          </a:prstGeom>
        </p:spPr>
        <p:txBody>
          <a:bodyPr spcFirstLastPara="1" wrap="square" lIns="91425" tIns="91425" rIns="91425" bIns="91425" anchor="ctr" anchorCtr="0">
            <a:noAutofit/>
          </a:bodyPr>
          <a:lstStyle/>
          <a:p>
            <a:r>
              <a:rPr lang="en"/>
              <a:t>Research Flow</a:t>
            </a:r>
            <a:endParaRPr lang="en-US"/>
          </a:p>
        </p:txBody>
      </p:sp>
      <p:sp>
        <p:nvSpPr>
          <p:cNvPr id="1323" name="Google Shape;1323;p66"/>
          <p:cNvSpPr txBox="1"/>
          <p:nvPr/>
        </p:nvSpPr>
        <p:spPr>
          <a:xfrm>
            <a:off x="891714" y="181375"/>
            <a:ext cx="981000" cy="1716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800">
                <a:solidFill>
                  <a:schemeClr val="lt1"/>
                </a:solidFill>
                <a:latin typeface="Krona One"/>
                <a:ea typeface="Krona One"/>
                <a:cs typeface="Krona One"/>
                <a:sym typeface="Krona One"/>
              </a:rPr>
              <a:t>BY SLIDESGO</a:t>
            </a:r>
            <a:endParaRPr sz="800">
              <a:solidFill>
                <a:schemeClr val="lt1"/>
              </a:solidFill>
              <a:latin typeface="Krona One"/>
              <a:ea typeface="Krona One"/>
              <a:cs typeface="Krona One"/>
              <a:sym typeface="Krona One"/>
            </a:endParaRPr>
          </a:p>
        </p:txBody>
      </p:sp>
      <p:sp>
        <p:nvSpPr>
          <p:cNvPr id="1324" name="Google Shape;1324;p66"/>
          <p:cNvSpPr/>
          <p:nvPr/>
        </p:nvSpPr>
        <p:spPr>
          <a:xfrm rot="-5400000">
            <a:off x="-28963" y="4337289"/>
            <a:ext cx="868173" cy="210000"/>
          </a:xfrm>
          <a:prstGeom prst="rect">
            <a:avLst/>
          </a:prstGeom>
        </p:spPr>
        <p:txBody>
          <a:bodyPr>
            <a:prstTxWarp prst="textPlain">
              <a:avLst/>
            </a:prstTxWarp>
          </a:bodyPr>
          <a:lstStyle/>
          <a:p>
            <a:pPr lvl="0" algn="ctr"/>
            <a:r>
              <a:rPr b="0" i="0">
                <a:ln w="9525" cap="flat" cmpd="sng">
                  <a:solidFill>
                    <a:schemeClr val="lt1"/>
                  </a:solidFill>
                  <a:prstDash val="solid"/>
                  <a:round/>
                  <a:headEnd type="none" w="sm" len="sm"/>
                  <a:tailEnd type="none" w="sm" len="sm"/>
                </a:ln>
                <a:noFill/>
                <a:latin typeface="Krona One"/>
              </a:rPr>
              <a:t>2022</a:t>
            </a:r>
          </a:p>
        </p:txBody>
      </p:sp>
      <p:sp>
        <p:nvSpPr>
          <p:cNvPr id="1325" name="Google Shape;1325;p66"/>
          <p:cNvSpPr/>
          <p:nvPr/>
        </p:nvSpPr>
        <p:spPr>
          <a:xfrm>
            <a:off x="300124" y="3467950"/>
            <a:ext cx="210000" cy="210000"/>
          </a:xfrm>
          <a:prstGeom prst="star4">
            <a:avLst>
              <a:gd name="adj" fmla="val 18235"/>
            </a:avLst>
          </a:prstGeom>
          <a:solidFill>
            <a:schemeClr val="lt1"/>
          </a:solid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6" name="Google Shape;1326;p66"/>
          <p:cNvCxnSpPr>
            <a:stCxn id="1325" idx="2"/>
          </p:cNvCxnSpPr>
          <p:nvPr/>
        </p:nvCxnSpPr>
        <p:spPr>
          <a:xfrm rot="10800000">
            <a:off x="405124" y="320050"/>
            <a:ext cx="0" cy="33579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10"/>
        <p:cNvGrpSpPr/>
        <p:nvPr/>
      </p:nvGrpSpPr>
      <p:grpSpPr>
        <a:xfrm>
          <a:off x="0" y="0"/>
          <a:ext cx="0" cy="0"/>
          <a:chOff x="0" y="0"/>
          <a:chExt cx="0" cy="0"/>
        </a:xfrm>
      </p:grpSpPr>
      <p:sp>
        <p:nvSpPr>
          <p:cNvPr id="1511" name="Google Shape;1511;p75"/>
          <p:cNvSpPr txBox="1">
            <a:spLocks noGrp="1"/>
          </p:cNvSpPr>
          <p:nvPr>
            <p:ph type="title"/>
          </p:nvPr>
        </p:nvSpPr>
        <p:spPr>
          <a:xfrm>
            <a:off x="2069550" y="2154775"/>
            <a:ext cx="5004900" cy="1392600"/>
          </a:xfrm>
          <a:prstGeom prst="rect">
            <a:avLst/>
          </a:prstGeom>
        </p:spPr>
        <p:txBody>
          <a:bodyPr spcFirstLastPara="1" wrap="square" lIns="91425" tIns="91425" rIns="91425" bIns="91425" anchor="ctr" anchorCtr="0">
            <a:noAutofit/>
          </a:bodyPr>
          <a:lstStyle/>
          <a:p>
            <a:r>
              <a:rPr lang="en"/>
              <a:t>RESULT </a:t>
            </a:r>
            <a:br>
              <a:rPr lang="en"/>
            </a:br>
            <a:r>
              <a:rPr lang="en"/>
              <a:t>&amp; INSIGHT</a:t>
            </a:r>
          </a:p>
        </p:txBody>
      </p:sp>
      <p:sp>
        <p:nvSpPr>
          <p:cNvPr id="1512" name="Google Shape;1512;p75"/>
          <p:cNvSpPr txBox="1">
            <a:spLocks noGrp="1"/>
          </p:cNvSpPr>
          <p:nvPr>
            <p:ph type="subTitle" idx="1"/>
          </p:nvPr>
        </p:nvSpPr>
        <p:spPr>
          <a:xfrm>
            <a:off x="2227650" y="3697350"/>
            <a:ext cx="4744200" cy="366600"/>
          </a:xfrm>
          <a:prstGeom prst="rect">
            <a:avLst/>
          </a:prstGeom>
          <a:solidFill>
            <a:schemeClr val="lt1"/>
          </a:solidFill>
        </p:spPr>
        <p:txBody>
          <a:bodyPr spcFirstLastPara="1" wrap="square" lIns="91425" tIns="91425" rIns="91425" bIns="91425" anchor="ctr" anchorCtr="0">
            <a:noAutofit/>
          </a:bodyPr>
          <a:lstStyle/>
          <a:p>
            <a:pPr marL="0" lvl="0" indent="0" algn="l" rtl="0">
              <a:spcBef>
                <a:spcPts val="0"/>
              </a:spcBef>
              <a:spcAft>
                <a:spcPts val="0"/>
              </a:spcAft>
              <a:buNone/>
            </a:pPr>
            <a:endParaRPr lang="en"/>
          </a:p>
        </p:txBody>
      </p:sp>
      <p:sp>
        <p:nvSpPr>
          <p:cNvPr id="1513" name="Google Shape;1513;p75"/>
          <p:cNvSpPr txBox="1">
            <a:spLocks noGrp="1"/>
          </p:cNvSpPr>
          <p:nvPr>
            <p:ph type="title" idx="2"/>
          </p:nvPr>
        </p:nvSpPr>
        <p:spPr>
          <a:xfrm>
            <a:off x="2227650" y="843788"/>
            <a:ext cx="1137600" cy="1137000"/>
          </a:xfrm>
          <a:prstGeom prst="rect">
            <a:avLst/>
          </a:prstGeom>
          <a:solidFill>
            <a:schemeClr val="lt1"/>
          </a:solidFill>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03</a:t>
            </a:r>
            <a:endParaRPr>
              <a:solidFill>
                <a:schemeClr val="dk1"/>
              </a:solidFill>
            </a:endParaRPr>
          </a:p>
        </p:txBody>
      </p:sp>
      <p:grpSp>
        <p:nvGrpSpPr>
          <p:cNvPr id="1514" name="Google Shape;1514;p75"/>
          <p:cNvGrpSpPr/>
          <p:nvPr/>
        </p:nvGrpSpPr>
        <p:grpSpPr>
          <a:xfrm>
            <a:off x="6545708" y="1240404"/>
            <a:ext cx="633675" cy="343800"/>
            <a:chOff x="1855608" y="1240404"/>
            <a:chExt cx="633675" cy="343800"/>
          </a:xfrm>
        </p:grpSpPr>
        <p:cxnSp>
          <p:nvCxnSpPr>
            <p:cNvPr id="1515" name="Google Shape;1515;p75"/>
            <p:cNvCxnSpPr/>
            <p:nvPr/>
          </p:nvCxnSpPr>
          <p:spPr>
            <a:xfrm>
              <a:off x="1855608" y="1240404"/>
              <a:ext cx="343800" cy="343800"/>
            </a:xfrm>
            <a:prstGeom prst="straightConnector1">
              <a:avLst/>
            </a:prstGeom>
            <a:noFill/>
            <a:ln w="9525" cap="flat" cmpd="sng">
              <a:solidFill>
                <a:srgbClr val="B219F6"/>
              </a:solidFill>
              <a:prstDash val="solid"/>
              <a:round/>
              <a:headEnd type="none" w="med" len="med"/>
              <a:tailEnd type="none" w="med" len="med"/>
            </a:ln>
          </p:spPr>
        </p:cxnSp>
        <p:cxnSp>
          <p:nvCxnSpPr>
            <p:cNvPr id="1516" name="Google Shape;1516;p75"/>
            <p:cNvCxnSpPr/>
            <p:nvPr/>
          </p:nvCxnSpPr>
          <p:spPr>
            <a:xfrm>
              <a:off x="2145483" y="1240404"/>
              <a:ext cx="343800" cy="343800"/>
            </a:xfrm>
            <a:prstGeom prst="straightConnector1">
              <a:avLst/>
            </a:prstGeom>
            <a:noFill/>
            <a:ln w="9525" cap="flat" cmpd="sng">
              <a:solidFill>
                <a:srgbClr val="B219F6"/>
              </a:solidFill>
              <a:prstDash val="solid"/>
              <a:round/>
              <a:headEnd type="none" w="med" len="med"/>
              <a:tailEnd type="none" w="med" len="med"/>
            </a:ln>
          </p:spPr>
        </p:cxnSp>
      </p:grpSp>
      <p:sp>
        <p:nvSpPr>
          <p:cNvPr id="1517" name="Google Shape;1517;p75"/>
          <p:cNvSpPr txBox="1"/>
          <p:nvPr/>
        </p:nvSpPr>
        <p:spPr>
          <a:xfrm>
            <a:off x="891714" y="181375"/>
            <a:ext cx="981000" cy="1716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800">
                <a:solidFill>
                  <a:schemeClr val="lt1"/>
                </a:solidFill>
                <a:latin typeface="Krona One"/>
                <a:ea typeface="Krona One"/>
                <a:cs typeface="Krona One"/>
                <a:sym typeface="Krona One"/>
              </a:rPr>
              <a:t>BY SLIDESGO</a:t>
            </a:r>
            <a:endParaRPr sz="800">
              <a:solidFill>
                <a:schemeClr val="lt1"/>
              </a:solidFill>
              <a:latin typeface="Krona One"/>
              <a:ea typeface="Krona One"/>
              <a:cs typeface="Krona One"/>
              <a:sym typeface="Krona One"/>
            </a:endParaRPr>
          </a:p>
        </p:txBody>
      </p:sp>
      <p:grpSp>
        <p:nvGrpSpPr>
          <p:cNvPr id="1518" name="Google Shape;1518;p75"/>
          <p:cNvGrpSpPr/>
          <p:nvPr/>
        </p:nvGrpSpPr>
        <p:grpSpPr>
          <a:xfrm>
            <a:off x="884939" y="1415859"/>
            <a:ext cx="88550" cy="2637901"/>
            <a:chOff x="929875" y="1415859"/>
            <a:chExt cx="88550" cy="2637901"/>
          </a:xfrm>
        </p:grpSpPr>
        <p:sp>
          <p:nvSpPr>
            <p:cNvPr id="1519" name="Google Shape;1519;p75"/>
            <p:cNvSpPr/>
            <p:nvPr/>
          </p:nvSpPr>
          <p:spPr>
            <a:xfrm>
              <a:off x="929925" y="1415860"/>
              <a:ext cx="88500" cy="2637900"/>
            </a:xfrm>
            <a:prstGeom prst="roundRect">
              <a:avLst>
                <a:gd name="adj" fmla="val 500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75"/>
            <p:cNvSpPr/>
            <p:nvPr/>
          </p:nvSpPr>
          <p:spPr>
            <a:xfrm>
              <a:off x="929875" y="1415859"/>
              <a:ext cx="88500" cy="366600"/>
            </a:xfrm>
            <a:prstGeom prst="roundRect">
              <a:avLst>
                <a:gd name="adj" fmla="val 500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1" name="Google Shape;1521;p75"/>
          <p:cNvSpPr/>
          <p:nvPr/>
        </p:nvSpPr>
        <p:spPr>
          <a:xfrm rot="-5400000">
            <a:off x="-28963" y="4337289"/>
            <a:ext cx="868173" cy="210000"/>
          </a:xfrm>
          <a:prstGeom prst="rect">
            <a:avLst/>
          </a:prstGeom>
        </p:spPr>
        <p:txBody>
          <a:bodyPr>
            <a:prstTxWarp prst="textPlain">
              <a:avLst/>
            </a:prstTxWarp>
          </a:bodyPr>
          <a:lstStyle/>
          <a:p>
            <a:pPr lvl="0" algn="ctr"/>
            <a:r>
              <a:rPr b="0" i="0">
                <a:ln w="9525" cap="flat" cmpd="sng">
                  <a:solidFill>
                    <a:schemeClr val="lt1"/>
                  </a:solidFill>
                  <a:prstDash val="solid"/>
                  <a:round/>
                  <a:headEnd type="none" w="sm" len="sm"/>
                  <a:tailEnd type="none" w="sm" len="sm"/>
                </a:ln>
                <a:noFill/>
                <a:latin typeface="Krona One"/>
              </a:rPr>
              <a:t>2022</a:t>
            </a:r>
          </a:p>
        </p:txBody>
      </p:sp>
      <p:sp>
        <p:nvSpPr>
          <p:cNvPr id="1522" name="Google Shape;1522;p75"/>
          <p:cNvSpPr/>
          <p:nvPr/>
        </p:nvSpPr>
        <p:spPr>
          <a:xfrm>
            <a:off x="300124" y="3467950"/>
            <a:ext cx="210000" cy="210000"/>
          </a:xfrm>
          <a:prstGeom prst="star4">
            <a:avLst>
              <a:gd name="adj" fmla="val 18235"/>
            </a:avLst>
          </a:prstGeom>
          <a:solidFill>
            <a:schemeClr val="lt1"/>
          </a:solid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3" name="Google Shape;1523;p75"/>
          <p:cNvCxnSpPr>
            <a:stCxn id="1522" idx="2"/>
          </p:cNvCxnSpPr>
          <p:nvPr/>
        </p:nvCxnSpPr>
        <p:spPr>
          <a:xfrm rot="10800000">
            <a:off x="405124" y="320050"/>
            <a:ext cx="0" cy="33579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52"/>
        <p:cNvGrpSpPr/>
        <p:nvPr/>
      </p:nvGrpSpPr>
      <p:grpSpPr>
        <a:xfrm>
          <a:off x="0" y="0"/>
          <a:ext cx="0" cy="0"/>
          <a:chOff x="0" y="0"/>
          <a:chExt cx="0" cy="0"/>
        </a:xfrm>
      </p:grpSpPr>
      <p:sp>
        <p:nvSpPr>
          <p:cNvPr id="1253" name="Google Shape;1253;p63"/>
          <p:cNvSpPr txBox="1">
            <a:spLocks noGrp="1"/>
          </p:cNvSpPr>
          <p:nvPr>
            <p:ph type="title"/>
          </p:nvPr>
        </p:nvSpPr>
        <p:spPr>
          <a:xfrm>
            <a:off x="1743925" y="540000"/>
            <a:ext cx="5656200" cy="421200"/>
          </a:xfrm>
          <a:prstGeom prst="rect">
            <a:avLst/>
          </a:prstGeom>
        </p:spPr>
        <p:txBody>
          <a:bodyPr spcFirstLastPara="1" wrap="square" lIns="91425" tIns="91425" rIns="91425" bIns="91425" anchor="ctr" anchorCtr="0">
            <a:noAutofit/>
          </a:bodyPr>
          <a:lstStyle/>
          <a:p>
            <a:r>
              <a:rPr lang="en"/>
              <a:t>Descriptive Analytics</a:t>
            </a:r>
            <a:endParaRPr lang="en-US"/>
          </a:p>
        </p:txBody>
      </p:sp>
      <p:sp>
        <p:nvSpPr>
          <p:cNvPr id="1254" name="Google Shape;1254;p63"/>
          <p:cNvSpPr txBox="1">
            <a:spLocks noGrp="1"/>
          </p:cNvSpPr>
          <p:nvPr>
            <p:ph type="title" idx="7"/>
          </p:nvPr>
        </p:nvSpPr>
        <p:spPr>
          <a:xfrm>
            <a:off x="1094254" y="1340731"/>
            <a:ext cx="416100" cy="415800"/>
          </a:xfrm>
          <a:prstGeom prst="rect">
            <a:avLst/>
          </a:prstGeom>
          <a:solidFill>
            <a:schemeClr val="lt1"/>
          </a:solidFill>
        </p:spPr>
        <p:txBody>
          <a:bodyPr spcFirstLastPara="1" wrap="square" lIns="0" tIns="91425" rIns="0" bIns="91425" anchor="ctr" anchorCtr="0">
            <a:noAutofit/>
          </a:bodyPr>
          <a:lstStyle/>
          <a:p>
            <a:pPr marL="0" lvl="0" indent="0" algn="ctr" rtl="0">
              <a:spcBef>
                <a:spcPts val="0"/>
              </a:spcBef>
              <a:spcAft>
                <a:spcPts val="0"/>
              </a:spcAft>
              <a:buNone/>
            </a:pPr>
            <a:r>
              <a:rPr lang="en">
                <a:solidFill>
                  <a:schemeClr val="dk1"/>
                </a:solidFill>
              </a:rPr>
              <a:t>01</a:t>
            </a:r>
            <a:endParaRPr>
              <a:solidFill>
                <a:schemeClr val="dk1"/>
              </a:solidFill>
            </a:endParaRPr>
          </a:p>
        </p:txBody>
      </p:sp>
      <p:sp>
        <p:nvSpPr>
          <p:cNvPr id="1255" name="Google Shape;1255;p63"/>
          <p:cNvSpPr txBox="1">
            <a:spLocks noGrp="1"/>
          </p:cNvSpPr>
          <p:nvPr>
            <p:ph type="title" idx="14"/>
          </p:nvPr>
        </p:nvSpPr>
        <p:spPr>
          <a:xfrm>
            <a:off x="7617297" y="2020702"/>
            <a:ext cx="416100" cy="415800"/>
          </a:xfrm>
          <a:prstGeom prst="rect">
            <a:avLst/>
          </a:prstGeom>
          <a:solidFill>
            <a:schemeClr val="lt1"/>
          </a:solidFill>
        </p:spPr>
        <p:txBody>
          <a:bodyPr spcFirstLastPara="1" wrap="square" lIns="0" tIns="91425" rIns="0" bIns="91425" anchor="ctr" anchorCtr="0">
            <a:noAutofit/>
          </a:bodyPr>
          <a:lstStyle/>
          <a:p>
            <a:pPr marL="0" lvl="0" indent="0" algn="ctr" rtl="0">
              <a:spcBef>
                <a:spcPts val="0"/>
              </a:spcBef>
              <a:spcAft>
                <a:spcPts val="0"/>
              </a:spcAft>
              <a:buNone/>
            </a:pPr>
            <a:r>
              <a:rPr lang="en">
                <a:solidFill>
                  <a:schemeClr val="dk1"/>
                </a:solidFill>
              </a:rPr>
              <a:t>05</a:t>
            </a:r>
            <a:endParaRPr>
              <a:solidFill>
                <a:schemeClr val="dk1"/>
              </a:solidFill>
            </a:endParaRPr>
          </a:p>
        </p:txBody>
      </p:sp>
      <p:sp>
        <p:nvSpPr>
          <p:cNvPr id="1256" name="Google Shape;1256;p63"/>
          <p:cNvSpPr txBox="1">
            <a:spLocks noGrp="1"/>
          </p:cNvSpPr>
          <p:nvPr>
            <p:ph type="subTitle" idx="6"/>
          </p:nvPr>
        </p:nvSpPr>
        <p:spPr>
          <a:xfrm>
            <a:off x="5528663" y="1340752"/>
            <a:ext cx="1980300" cy="415800"/>
          </a:xfrm>
          <a:prstGeom prst="rect">
            <a:avLst/>
          </a:prstGeom>
        </p:spPr>
        <p:txBody>
          <a:bodyPr spcFirstLastPara="1" wrap="square" lIns="91425" tIns="91425" rIns="91425" bIns="91425" anchor="ctr" anchorCtr="0">
            <a:noAutofit/>
          </a:bodyPr>
          <a:lstStyle/>
          <a:p>
            <a:pPr marL="0" indent="0"/>
            <a:r>
              <a:rPr lang="en" sz="1100" b="1"/>
              <a:t>10.1%</a:t>
            </a:r>
            <a:r>
              <a:rPr lang="en" sz="1100"/>
              <a:t> </a:t>
            </a:r>
            <a:r>
              <a:rPr lang="en" sz="1100" err="1"/>
              <a:t>menyinggung</a:t>
            </a:r>
            <a:r>
              <a:rPr lang="en" sz="1100"/>
              <a:t> </a:t>
            </a:r>
            <a:r>
              <a:rPr lang="en" sz="1100" b="1"/>
              <a:t>Suku/Ras</a:t>
            </a:r>
            <a:endParaRPr lang="en-US" sz="1100" b="1"/>
          </a:p>
        </p:txBody>
      </p:sp>
      <p:sp>
        <p:nvSpPr>
          <p:cNvPr id="1257" name="Google Shape;1257;p63"/>
          <p:cNvSpPr txBox="1">
            <a:spLocks noGrp="1"/>
          </p:cNvSpPr>
          <p:nvPr>
            <p:ph type="title" idx="8"/>
          </p:nvPr>
        </p:nvSpPr>
        <p:spPr>
          <a:xfrm>
            <a:off x="1094254" y="2020703"/>
            <a:ext cx="416100" cy="415800"/>
          </a:xfrm>
          <a:prstGeom prst="rect">
            <a:avLst/>
          </a:prstGeom>
          <a:solidFill>
            <a:schemeClr val="lt1"/>
          </a:solidFill>
        </p:spPr>
        <p:txBody>
          <a:bodyPr spcFirstLastPara="1" wrap="square" lIns="0" tIns="91425" rIns="0" bIns="91425" anchor="ctr" anchorCtr="0">
            <a:noAutofit/>
          </a:bodyPr>
          <a:lstStyle/>
          <a:p>
            <a:pPr marL="0" lvl="0" indent="0" algn="ctr" rtl="0">
              <a:spcBef>
                <a:spcPts val="0"/>
              </a:spcBef>
              <a:spcAft>
                <a:spcPts val="0"/>
              </a:spcAft>
              <a:buNone/>
            </a:pPr>
            <a:r>
              <a:rPr lang="en">
                <a:solidFill>
                  <a:schemeClr val="dk1"/>
                </a:solidFill>
              </a:rPr>
              <a:t>02</a:t>
            </a:r>
            <a:endParaRPr>
              <a:solidFill>
                <a:schemeClr val="dk1"/>
              </a:solidFill>
            </a:endParaRPr>
          </a:p>
        </p:txBody>
      </p:sp>
      <p:sp>
        <p:nvSpPr>
          <p:cNvPr id="1259" name="Google Shape;1259;p63"/>
          <p:cNvSpPr txBox="1">
            <a:spLocks noGrp="1"/>
          </p:cNvSpPr>
          <p:nvPr>
            <p:ph type="subTitle" idx="1"/>
          </p:nvPr>
        </p:nvSpPr>
        <p:spPr>
          <a:xfrm>
            <a:off x="1398274" y="2020724"/>
            <a:ext cx="1776192" cy="505607"/>
          </a:xfrm>
          <a:prstGeom prst="rect">
            <a:avLst/>
          </a:prstGeom>
        </p:spPr>
        <p:txBody>
          <a:bodyPr spcFirstLastPara="1" wrap="square" lIns="91425" tIns="91425" rIns="91425" bIns="91425" anchor="ctr" anchorCtr="0">
            <a:noAutofit/>
          </a:bodyPr>
          <a:lstStyle/>
          <a:p>
            <a:r>
              <a:rPr lang="en" sz="1100" b="1"/>
              <a:t>64.2%</a:t>
            </a:r>
            <a:r>
              <a:rPr lang="en" sz="1100"/>
              <a:t> Total </a:t>
            </a:r>
            <a:r>
              <a:rPr lang="en" sz="1100" err="1"/>
              <a:t>Ujaran</a:t>
            </a:r>
            <a:r>
              <a:rPr lang="en" sz="1100"/>
              <a:t> </a:t>
            </a:r>
            <a:endParaRPr lang="en-US" err="1"/>
          </a:p>
          <a:p>
            <a:r>
              <a:rPr lang="en" sz="1100" err="1"/>
              <a:t>Kebencian</a:t>
            </a:r>
            <a:r>
              <a:rPr lang="en" sz="1100"/>
              <a:t> </a:t>
            </a:r>
            <a:r>
              <a:rPr lang="en" sz="1100" err="1"/>
              <a:t>menarget</a:t>
            </a:r>
            <a:endParaRPr lang="en-US" err="1"/>
          </a:p>
          <a:p>
            <a:r>
              <a:rPr lang="en" sz="1100" b="1"/>
              <a:t> </a:t>
            </a:r>
            <a:r>
              <a:rPr lang="en" sz="1100" b="1" err="1"/>
              <a:t>Individu</a:t>
            </a:r>
            <a:endParaRPr lang="en" sz="1100" b="1"/>
          </a:p>
          <a:p>
            <a:pPr marL="0" lvl="0" indent="0" algn="l">
              <a:spcBef>
                <a:spcPts val="0"/>
              </a:spcBef>
              <a:spcAft>
                <a:spcPts val="0"/>
              </a:spcAft>
              <a:buNone/>
            </a:pPr>
            <a:endParaRPr lang="en" sz="1100"/>
          </a:p>
        </p:txBody>
      </p:sp>
      <p:sp>
        <p:nvSpPr>
          <p:cNvPr id="1260" name="Google Shape;1260;p63"/>
          <p:cNvSpPr txBox="1">
            <a:spLocks noGrp="1"/>
          </p:cNvSpPr>
          <p:nvPr>
            <p:ph type="subTitle" idx="2"/>
          </p:nvPr>
        </p:nvSpPr>
        <p:spPr>
          <a:xfrm>
            <a:off x="1553395" y="2733332"/>
            <a:ext cx="2168078" cy="415800"/>
          </a:xfrm>
          <a:prstGeom prst="rect">
            <a:avLst/>
          </a:prstGeom>
        </p:spPr>
        <p:txBody>
          <a:bodyPr spcFirstLastPara="1" wrap="square" lIns="91425" tIns="91425" rIns="91425" bIns="91425" anchor="ctr" anchorCtr="0">
            <a:noAutofit/>
          </a:bodyPr>
          <a:lstStyle/>
          <a:p>
            <a:pPr marL="0" indent="0"/>
            <a:r>
              <a:rPr lang="en" sz="1100" b="1"/>
              <a:t>35.7%</a:t>
            </a:r>
            <a:r>
              <a:rPr lang="en" sz="1100"/>
              <a:t> </a:t>
            </a:r>
            <a:r>
              <a:rPr lang="en" sz="1100" err="1"/>
              <a:t>menarget</a:t>
            </a:r>
            <a:r>
              <a:rPr lang="en" sz="1100" b="1"/>
              <a:t> </a:t>
            </a:r>
            <a:r>
              <a:rPr lang="en" sz="1100" b="1" err="1"/>
              <a:t>Kelompok</a:t>
            </a:r>
            <a:endParaRPr lang="en" sz="1100" err="1"/>
          </a:p>
        </p:txBody>
      </p:sp>
      <p:sp>
        <p:nvSpPr>
          <p:cNvPr id="1263" name="Google Shape;1263;p63"/>
          <p:cNvSpPr txBox="1">
            <a:spLocks noGrp="1"/>
          </p:cNvSpPr>
          <p:nvPr>
            <p:ph type="title" idx="9"/>
          </p:nvPr>
        </p:nvSpPr>
        <p:spPr>
          <a:xfrm>
            <a:off x="1094254" y="2749660"/>
            <a:ext cx="416100" cy="415800"/>
          </a:xfrm>
          <a:prstGeom prst="rect">
            <a:avLst/>
          </a:prstGeom>
          <a:solidFill>
            <a:schemeClr val="lt1"/>
          </a:solidFill>
        </p:spPr>
        <p:txBody>
          <a:bodyPr spcFirstLastPara="1" wrap="square" lIns="0" tIns="91425" rIns="0" bIns="91425" anchor="ctr" anchorCtr="0">
            <a:noAutofit/>
          </a:bodyPr>
          <a:lstStyle/>
          <a:p>
            <a:pPr marL="0" lvl="0" indent="0" algn="ctr" rtl="0">
              <a:spcBef>
                <a:spcPts val="0"/>
              </a:spcBef>
              <a:spcAft>
                <a:spcPts val="0"/>
              </a:spcAft>
              <a:buNone/>
            </a:pPr>
            <a:r>
              <a:rPr lang="en">
                <a:solidFill>
                  <a:schemeClr val="dk1"/>
                </a:solidFill>
              </a:rPr>
              <a:t>03</a:t>
            </a:r>
            <a:endParaRPr>
              <a:solidFill>
                <a:schemeClr val="dk1"/>
              </a:solidFill>
            </a:endParaRPr>
          </a:p>
        </p:txBody>
      </p:sp>
      <p:sp>
        <p:nvSpPr>
          <p:cNvPr id="1264" name="Google Shape;1264;p63"/>
          <p:cNvSpPr txBox="1">
            <a:spLocks noGrp="1"/>
          </p:cNvSpPr>
          <p:nvPr>
            <p:ph type="title" idx="13"/>
          </p:nvPr>
        </p:nvSpPr>
        <p:spPr>
          <a:xfrm>
            <a:off x="1094033" y="3487939"/>
            <a:ext cx="416100" cy="415800"/>
          </a:xfrm>
          <a:prstGeom prst="rect">
            <a:avLst/>
          </a:prstGeom>
          <a:solidFill>
            <a:schemeClr val="lt1"/>
          </a:solidFill>
        </p:spPr>
        <p:txBody>
          <a:bodyPr spcFirstLastPara="1" wrap="square" lIns="0" tIns="91425" rIns="0" bIns="91425" anchor="ctr" anchorCtr="0">
            <a:noAutofit/>
          </a:bodyPr>
          <a:lstStyle/>
          <a:p>
            <a:pPr marL="0" lvl="0" indent="0" algn="ctr" rtl="0">
              <a:spcBef>
                <a:spcPts val="0"/>
              </a:spcBef>
              <a:spcAft>
                <a:spcPts val="0"/>
              </a:spcAft>
              <a:buNone/>
            </a:pPr>
            <a:r>
              <a:rPr lang="en">
                <a:solidFill>
                  <a:schemeClr val="dk1"/>
                </a:solidFill>
              </a:rPr>
              <a:t>04</a:t>
            </a:r>
            <a:endParaRPr>
              <a:solidFill>
                <a:schemeClr val="dk1"/>
              </a:solidFill>
            </a:endParaRPr>
          </a:p>
        </p:txBody>
      </p:sp>
      <p:sp>
        <p:nvSpPr>
          <p:cNvPr id="1265" name="Google Shape;1265;p63"/>
          <p:cNvSpPr txBox="1">
            <a:spLocks noGrp="1"/>
          </p:cNvSpPr>
          <p:nvPr>
            <p:ph type="title" idx="15"/>
          </p:nvPr>
        </p:nvSpPr>
        <p:spPr>
          <a:xfrm>
            <a:off x="7617297" y="2725166"/>
            <a:ext cx="416100" cy="415800"/>
          </a:xfrm>
          <a:prstGeom prst="rect">
            <a:avLst/>
          </a:prstGeom>
          <a:solidFill>
            <a:schemeClr val="lt1"/>
          </a:solidFill>
        </p:spPr>
        <p:txBody>
          <a:bodyPr spcFirstLastPara="1" wrap="square" lIns="0" tIns="91425" rIns="0" bIns="91425" anchor="ctr" anchorCtr="0">
            <a:noAutofit/>
          </a:bodyPr>
          <a:lstStyle/>
          <a:p>
            <a:pPr marL="0" lvl="0" indent="0" algn="ctr" rtl="0">
              <a:spcBef>
                <a:spcPts val="0"/>
              </a:spcBef>
              <a:spcAft>
                <a:spcPts val="0"/>
              </a:spcAft>
              <a:buNone/>
            </a:pPr>
            <a:r>
              <a:rPr lang="en">
                <a:solidFill>
                  <a:schemeClr val="dk1"/>
                </a:solidFill>
              </a:rPr>
              <a:t>06</a:t>
            </a:r>
            <a:endParaRPr>
              <a:solidFill>
                <a:schemeClr val="dk1"/>
              </a:solidFill>
            </a:endParaRPr>
          </a:p>
        </p:txBody>
      </p:sp>
      <p:sp>
        <p:nvSpPr>
          <p:cNvPr id="1266" name="Google Shape;1266;p63"/>
          <p:cNvSpPr txBox="1"/>
          <p:nvPr/>
        </p:nvSpPr>
        <p:spPr>
          <a:xfrm>
            <a:off x="3724987" y="1415850"/>
            <a:ext cx="1694100" cy="415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a:spcBef>
                <a:spcPts val="0"/>
              </a:spcBef>
              <a:spcAft>
                <a:spcPts val="0"/>
              </a:spcAft>
              <a:buNone/>
            </a:pPr>
            <a:r>
              <a:rPr lang="en">
                <a:solidFill>
                  <a:schemeClr val="lt1"/>
                </a:solidFill>
                <a:latin typeface="Didact Gothic"/>
                <a:sym typeface="Didact Gothic"/>
              </a:rPr>
              <a:t>Twitter</a:t>
            </a:r>
            <a:endParaRPr lang="en-US"/>
          </a:p>
        </p:txBody>
      </p:sp>
      <p:sp>
        <p:nvSpPr>
          <p:cNvPr id="1267" name="Google Shape;1267;p63"/>
          <p:cNvSpPr txBox="1"/>
          <p:nvPr/>
        </p:nvSpPr>
        <p:spPr>
          <a:xfrm>
            <a:off x="3724963" y="3637950"/>
            <a:ext cx="1694100" cy="415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a:spcBef>
                <a:spcPts val="0"/>
              </a:spcBef>
              <a:spcAft>
                <a:spcPts val="0"/>
              </a:spcAft>
              <a:buNone/>
            </a:pPr>
            <a:r>
              <a:rPr lang="en">
                <a:solidFill>
                  <a:schemeClr val="lt1"/>
                </a:solidFill>
                <a:latin typeface="Didact Gothic"/>
                <a:sym typeface="Didact Gothic"/>
              </a:rPr>
              <a:t>Data</a:t>
            </a:r>
            <a:endParaRPr lang="en-US"/>
          </a:p>
        </p:txBody>
      </p:sp>
      <p:sp>
        <p:nvSpPr>
          <p:cNvPr id="1268" name="Google Shape;1268;p63"/>
          <p:cNvSpPr/>
          <p:nvPr/>
        </p:nvSpPr>
        <p:spPr>
          <a:xfrm>
            <a:off x="3724963" y="1887750"/>
            <a:ext cx="1694100" cy="1694100"/>
          </a:xfrm>
          <a:prstGeom prst="rect">
            <a:avLst/>
          </a:prstGeom>
          <a:solidFill>
            <a:schemeClr val="lt1"/>
          </a:solidFill>
          <a:ln>
            <a:noFill/>
          </a:ln>
        </p:spPr>
        <p:txBody>
          <a:bodyPr spcFirstLastPara="1" wrap="square" lIns="91425" tIns="91425" rIns="91425" bIns="91425" anchor="ctr" anchorCtr="0">
            <a:noAutofit/>
          </a:bodyPr>
          <a:lstStyle/>
          <a:p>
            <a:pPr algn="ctr"/>
            <a:r>
              <a:rPr lang="en" sz="1100">
                <a:solidFill>
                  <a:schemeClr val="dk1"/>
                </a:solidFill>
                <a:latin typeface="Krona One"/>
                <a:sym typeface="Krona One"/>
              </a:rPr>
              <a:t>Total Tweet</a:t>
            </a:r>
            <a:endParaRPr lang="en" sz="1100">
              <a:solidFill>
                <a:schemeClr val="dk1"/>
              </a:solidFill>
              <a:latin typeface="Krona One"/>
            </a:endParaRPr>
          </a:p>
          <a:p>
            <a:pPr algn="ctr"/>
            <a:r>
              <a:rPr lang="en" sz="1100">
                <a:solidFill>
                  <a:schemeClr val="dk1"/>
                </a:solidFill>
                <a:latin typeface="Krona One"/>
              </a:rPr>
              <a:t>=</a:t>
            </a:r>
          </a:p>
          <a:p>
            <a:pPr algn="ctr"/>
            <a:r>
              <a:rPr lang="en" sz="1100">
                <a:solidFill>
                  <a:schemeClr val="dk1"/>
                </a:solidFill>
                <a:latin typeface="Krona One"/>
              </a:rPr>
              <a:t>13170</a:t>
            </a:r>
          </a:p>
          <a:p>
            <a:pPr algn="ctr"/>
            <a:endParaRPr lang="en" sz="1100">
              <a:solidFill>
                <a:schemeClr val="dk1"/>
              </a:solidFill>
              <a:latin typeface="Krona One"/>
            </a:endParaRPr>
          </a:p>
          <a:p>
            <a:pPr algn="ctr"/>
            <a:r>
              <a:rPr lang="en" sz="1100">
                <a:solidFill>
                  <a:schemeClr val="dk1"/>
                </a:solidFill>
                <a:latin typeface="Krona One"/>
              </a:rPr>
              <a:t>Total </a:t>
            </a:r>
            <a:r>
              <a:rPr lang="en" sz="1100" err="1">
                <a:solidFill>
                  <a:schemeClr val="dk1"/>
                </a:solidFill>
                <a:latin typeface="Krona One"/>
              </a:rPr>
              <a:t>Ujaran</a:t>
            </a:r>
            <a:r>
              <a:rPr lang="en" sz="1100">
                <a:solidFill>
                  <a:schemeClr val="dk1"/>
                </a:solidFill>
                <a:latin typeface="Krona One"/>
              </a:rPr>
              <a:t> </a:t>
            </a:r>
            <a:r>
              <a:rPr lang="en" sz="1100" err="1">
                <a:solidFill>
                  <a:schemeClr val="dk1"/>
                </a:solidFill>
                <a:latin typeface="Krona One"/>
              </a:rPr>
              <a:t>Kebencian</a:t>
            </a:r>
            <a:endParaRPr lang="en" sz="1100">
              <a:solidFill>
                <a:schemeClr val="dk1"/>
              </a:solidFill>
              <a:latin typeface="Krona One"/>
            </a:endParaRPr>
          </a:p>
          <a:p>
            <a:pPr algn="ctr"/>
            <a:r>
              <a:rPr lang="en" sz="1100">
                <a:solidFill>
                  <a:schemeClr val="dk1"/>
                </a:solidFill>
                <a:latin typeface="Krona One"/>
              </a:rPr>
              <a:t>= 5561</a:t>
            </a:r>
          </a:p>
        </p:txBody>
      </p:sp>
      <p:sp>
        <p:nvSpPr>
          <p:cNvPr id="1269" name="Google Shape;1269;p63"/>
          <p:cNvSpPr txBox="1"/>
          <p:nvPr/>
        </p:nvSpPr>
        <p:spPr>
          <a:xfrm>
            <a:off x="891714" y="181375"/>
            <a:ext cx="981000" cy="1716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800">
                <a:solidFill>
                  <a:schemeClr val="lt1"/>
                </a:solidFill>
                <a:latin typeface="Krona One"/>
                <a:ea typeface="Krona One"/>
                <a:cs typeface="Krona One"/>
                <a:sym typeface="Krona One"/>
              </a:rPr>
              <a:t>BY SLIDESGO</a:t>
            </a:r>
            <a:endParaRPr sz="800">
              <a:solidFill>
                <a:schemeClr val="lt1"/>
              </a:solidFill>
              <a:latin typeface="Krona One"/>
              <a:ea typeface="Krona One"/>
              <a:cs typeface="Krona One"/>
              <a:sym typeface="Krona One"/>
            </a:endParaRPr>
          </a:p>
        </p:txBody>
      </p:sp>
      <p:sp>
        <p:nvSpPr>
          <p:cNvPr id="1270" name="Google Shape;1270;p63"/>
          <p:cNvSpPr/>
          <p:nvPr/>
        </p:nvSpPr>
        <p:spPr>
          <a:xfrm rot="-5400000">
            <a:off x="-28963" y="4337289"/>
            <a:ext cx="868173" cy="210000"/>
          </a:xfrm>
          <a:prstGeom prst="rect">
            <a:avLst/>
          </a:prstGeom>
        </p:spPr>
        <p:txBody>
          <a:bodyPr>
            <a:prstTxWarp prst="textPlain">
              <a:avLst/>
            </a:prstTxWarp>
          </a:bodyPr>
          <a:lstStyle/>
          <a:p>
            <a:pPr lvl="0" algn="ctr"/>
            <a:r>
              <a:rPr b="0" i="0">
                <a:ln w="9525" cap="flat" cmpd="sng">
                  <a:solidFill>
                    <a:schemeClr val="lt1"/>
                  </a:solidFill>
                  <a:prstDash val="solid"/>
                  <a:round/>
                  <a:headEnd type="none" w="sm" len="sm"/>
                  <a:tailEnd type="none" w="sm" len="sm"/>
                </a:ln>
                <a:noFill/>
                <a:latin typeface="Krona One"/>
              </a:rPr>
              <a:t>2022</a:t>
            </a:r>
          </a:p>
        </p:txBody>
      </p:sp>
      <p:sp>
        <p:nvSpPr>
          <p:cNvPr id="1271" name="Google Shape;1271;p63"/>
          <p:cNvSpPr/>
          <p:nvPr/>
        </p:nvSpPr>
        <p:spPr>
          <a:xfrm>
            <a:off x="300124" y="3467950"/>
            <a:ext cx="210000" cy="210000"/>
          </a:xfrm>
          <a:prstGeom prst="star4">
            <a:avLst>
              <a:gd name="adj" fmla="val 18235"/>
            </a:avLst>
          </a:prstGeom>
          <a:solidFill>
            <a:schemeClr val="lt1"/>
          </a:solid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2" name="Google Shape;1272;p63"/>
          <p:cNvCxnSpPr>
            <a:stCxn id="1271" idx="2"/>
          </p:cNvCxnSpPr>
          <p:nvPr/>
        </p:nvCxnSpPr>
        <p:spPr>
          <a:xfrm rot="10800000">
            <a:off x="405124" y="320050"/>
            <a:ext cx="0" cy="3357900"/>
          </a:xfrm>
          <a:prstGeom prst="straightConnector1">
            <a:avLst/>
          </a:prstGeom>
          <a:noFill/>
          <a:ln w="9525" cap="flat" cmpd="sng">
            <a:solidFill>
              <a:schemeClr val="lt1"/>
            </a:solidFill>
            <a:prstDash val="solid"/>
            <a:round/>
            <a:headEnd type="none" w="med" len="med"/>
            <a:tailEnd type="none" w="med" len="med"/>
          </a:ln>
        </p:spPr>
      </p:cxnSp>
      <p:sp>
        <p:nvSpPr>
          <p:cNvPr id="3" name="Google Shape;1265;p63">
            <a:extLst>
              <a:ext uri="{FF2B5EF4-FFF2-40B4-BE49-F238E27FC236}">
                <a16:creationId xmlns:a16="http://schemas.microsoft.com/office/drawing/2014/main" id="{A54C961D-01FC-A745-DDC7-70F58EB00046}"/>
              </a:ext>
            </a:extLst>
          </p:cNvPr>
          <p:cNvSpPr txBox="1">
            <a:spLocks/>
          </p:cNvSpPr>
          <p:nvPr/>
        </p:nvSpPr>
        <p:spPr>
          <a:xfrm>
            <a:off x="7614576" y="1342681"/>
            <a:ext cx="416100" cy="415800"/>
          </a:xfrm>
          <a:prstGeom prst="rect">
            <a:avLst/>
          </a:prstGeom>
          <a:solidFill>
            <a:schemeClr val="lt1"/>
          </a:solid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400"/>
              <a:buFont typeface="Krona One"/>
              <a:buNone/>
              <a:defRPr sz="1400" b="0" i="0" u="none" strike="noStrike" cap="none">
                <a:solidFill>
                  <a:schemeClr val="dk1"/>
                </a:solidFill>
                <a:latin typeface="Krona One"/>
                <a:ea typeface="Krona One"/>
                <a:cs typeface="Krona One"/>
                <a:sym typeface="Krona One"/>
              </a:defRPr>
            </a:lvl1pPr>
            <a:lvl2pPr marR="0" lvl="1" algn="ctr" rtl="0">
              <a:lnSpc>
                <a:spcPct val="100000"/>
              </a:lnSpc>
              <a:spcBef>
                <a:spcPts val="0"/>
              </a:spcBef>
              <a:spcAft>
                <a:spcPts val="0"/>
              </a:spcAft>
              <a:buClr>
                <a:schemeClr val="dk1"/>
              </a:buClr>
              <a:buSzPts val="1400"/>
              <a:buFont typeface="Krona One"/>
              <a:buNone/>
              <a:defRPr sz="1400" b="0" i="0" u="none" strike="noStrike" cap="none">
                <a:solidFill>
                  <a:schemeClr val="dk1"/>
                </a:solidFill>
                <a:latin typeface="Krona One"/>
                <a:ea typeface="Krona One"/>
                <a:cs typeface="Krona One"/>
                <a:sym typeface="Krona One"/>
              </a:defRPr>
            </a:lvl2pPr>
            <a:lvl3pPr marR="0" lvl="2" algn="ctr" rtl="0">
              <a:lnSpc>
                <a:spcPct val="100000"/>
              </a:lnSpc>
              <a:spcBef>
                <a:spcPts val="0"/>
              </a:spcBef>
              <a:spcAft>
                <a:spcPts val="0"/>
              </a:spcAft>
              <a:buClr>
                <a:schemeClr val="dk1"/>
              </a:buClr>
              <a:buSzPts val="1400"/>
              <a:buFont typeface="Krona One"/>
              <a:buNone/>
              <a:defRPr sz="1400" b="0" i="0" u="none" strike="noStrike" cap="none">
                <a:solidFill>
                  <a:schemeClr val="dk1"/>
                </a:solidFill>
                <a:latin typeface="Krona One"/>
                <a:ea typeface="Krona One"/>
                <a:cs typeface="Krona One"/>
                <a:sym typeface="Krona One"/>
              </a:defRPr>
            </a:lvl3pPr>
            <a:lvl4pPr marR="0" lvl="3" algn="ctr" rtl="0">
              <a:lnSpc>
                <a:spcPct val="100000"/>
              </a:lnSpc>
              <a:spcBef>
                <a:spcPts val="0"/>
              </a:spcBef>
              <a:spcAft>
                <a:spcPts val="0"/>
              </a:spcAft>
              <a:buClr>
                <a:schemeClr val="dk1"/>
              </a:buClr>
              <a:buSzPts val="1400"/>
              <a:buFont typeface="Krona One"/>
              <a:buNone/>
              <a:defRPr sz="1400" b="0" i="0" u="none" strike="noStrike" cap="none">
                <a:solidFill>
                  <a:schemeClr val="dk1"/>
                </a:solidFill>
                <a:latin typeface="Krona One"/>
                <a:ea typeface="Krona One"/>
                <a:cs typeface="Krona One"/>
                <a:sym typeface="Krona One"/>
              </a:defRPr>
            </a:lvl4pPr>
            <a:lvl5pPr marR="0" lvl="4" algn="ctr" rtl="0">
              <a:lnSpc>
                <a:spcPct val="100000"/>
              </a:lnSpc>
              <a:spcBef>
                <a:spcPts val="0"/>
              </a:spcBef>
              <a:spcAft>
                <a:spcPts val="0"/>
              </a:spcAft>
              <a:buClr>
                <a:schemeClr val="dk1"/>
              </a:buClr>
              <a:buSzPts val="1400"/>
              <a:buFont typeface="Krona One"/>
              <a:buNone/>
              <a:defRPr sz="1400" b="0" i="0" u="none" strike="noStrike" cap="none">
                <a:solidFill>
                  <a:schemeClr val="dk1"/>
                </a:solidFill>
                <a:latin typeface="Krona One"/>
                <a:ea typeface="Krona One"/>
                <a:cs typeface="Krona One"/>
                <a:sym typeface="Krona One"/>
              </a:defRPr>
            </a:lvl5pPr>
            <a:lvl6pPr marR="0" lvl="5" algn="ctr" rtl="0">
              <a:lnSpc>
                <a:spcPct val="100000"/>
              </a:lnSpc>
              <a:spcBef>
                <a:spcPts val="0"/>
              </a:spcBef>
              <a:spcAft>
                <a:spcPts val="0"/>
              </a:spcAft>
              <a:buClr>
                <a:schemeClr val="dk1"/>
              </a:buClr>
              <a:buSzPts val="1400"/>
              <a:buFont typeface="Krona One"/>
              <a:buNone/>
              <a:defRPr sz="1400" b="0" i="0" u="none" strike="noStrike" cap="none">
                <a:solidFill>
                  <a:schemeClr val="dk1"/>
                </a:solidFill>
                <a:latin typeface="Krona One"/>
                <a:ea typeface="Krona One"/>
                <a:cs typeface="Krona One"/>
                <a:sym typeface="Krona One"/>
              </a:defRPr>
            </a:lvl6pPr>
            <a:lvl7pPr marR="0" lvl="6" algn="ctr" rtl="0">
              <a:lnSpc>
                <a:spcPct val="100000"/>
              </a:lnSpc>
              <a:spcBef>
                <a:spcPts val="0"/>
              </a:spcBef>
              <a:spcAft>
                <a:spcPts val="0"/>
              </a:spcAft>
              <a:buClr>
                <a:schemeClr val="dk1"/>
              </a:buClr>
              <a:buSzPts val="1400"/>
              <a:buFont typeface="Krona One"/>
              <a:buNone/>
              <a:defRPr sz="1400" b="0" i="0" u="none" strike="noStrike" cap="none">
                <a:solidFill>
                  <a:schemeClr val="dk1"/>
                </a:solidFill>
                <a:latin typeface="Krona One"/>
                <a:ea typeface="Krona One"/>
                <a:cs typeface="Krona One"/>
                <a:sym typeface="Krona One"/>
              </a:defRPr>
            </a:lvl7pPr>
            <a:lvl8pPr marR="0" lvl="7" algn="ctr" rtl="0">
              <a:lnSpc>
                <a:spcPct val="100000"/>
              </a:lnSpc>
              <a:spcBef>
                <a:spcPts val="0"/>
              </a:spcBef>
              <a:spcAft>
                <a:spcPts val="0"/>
              </a:spcAft>
              <a:buClr>
                <a:schemeClr val="dk1"/>
              </a:buClr>
              <a:buSzPts val="1400"/>
              <a:buFont typeface="Krona One"/>
              <a:buNone/>
              <a:defRPr sz="1400" b="0" i="0" u="none" strike="noStrike" cap="none">
                <a:solidFill>
                  <a:schemeClr val="dk1"/>
                </a:solidFill>
                <a:latin typeface="Krona One"/>
                <a:ea typeface="Krona One"/>
                <a:cs typeface="Krona One"/>
                <a:sym typeface="Krona One"/>
              </a:defRPr>
            </a:lvl8pPr>
            <a:lvl9pPr marR="0" lvl="8" algn="ctr" rtl="0">
              <a:lnSpc>
                <a:spcPct val="100000"/>
              </a:lnSpc>
              <a:spcBef>
                <a:spcPts val="0"/>
              </a:spcBef>
              <a:spcAft>
                <a:spcPts val="0"/>
              </a:spcAft>
              <a:buClr>
                <a:schemeClr val="dk1"/>
              </a:buClr>
              <a:buSzPts val="1400"/>
              <a:buFont typeface="Krona One"/>
              <a:buNone/>
              <a:defRPr sz="1400" b="0" i="0" u="none" strike="noStrike" cap="none">
                <a:solidFill>
                  <a:schemeClr val="dk1"/>
                </a:solidFill>
                <a:latin typeface="Krona One"/>
                <a:ea typeface="Krona One"/>
                <a:cs typeface="Krona One"/>
                <a:sym typeface="Krona One"/>
              </a:defRPr>
            </a:lvl9pPr>
          </a:lstStyle>
          <a:p>
            <a:r>
              <a:rPr lang="en"/>
              <a:t>06</a:t>
            </a:r>
          </a:p>
        </p:txBody>
      </p:sp>
      <p:sp>
        <p:nvSpPr>
          <p:cNvPr id="5" name="Google Shape;1265;p63">
            <a:extLst>
              <a:ext uri="{FF2B5EF4-FFF2-40B4-BE49-F238E27FC236}">
                <a16:creationId xmlns:a16="http://schemas.microsoft.com/office/drawing/2014/main" id="{206CF1B7-2E52-AFD0-3C0D-0796E7D849F7}"/>
              </a:ext>
            </a:extLst>
          </p:cNvPr>
          <p:cNvSpPr txBox="1">
            <a:spLocks/>
          </p:cNvSpPr>
          <p:nvPr/>
        </p:nvSpPr>
        <p:spPr>
          <a:xfrm>
            <a:off x="7614576" y="3489888"/>
            <a:ext cx="416100" cy="415800"/>
          </a:xfrm>
          <a:prstGeom prst="rect">
            <a:avLst/>
          </a:prstGeom>
          <a:solidFill>
            <a:schemeClr val="lt1"/>
          </a:solid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400"/>
              <a:buFont typeface="Krona One"/>
              <a:buNone/>
              <a:defRPr sz="1400" b="0" i="0" u="none" strike="noStrike" cap="none">
                <a:solidFill>
                  <a:schemeClr val="dk1"/>
                </a:solidFill>
                <a:latin typeface="Krona One"/>
                <a:ea typeface="Krona One"/>
                <a:cs typeface="Krona One"/>
                <a:sym typeface="Krona One"/>
              </a:defRPr>
            </a:lvl1pPr>
            <a:lvl2pPr marR="0" lvl="1" algn="ctr" rtl="0">
              <a:lnSpc>
                <a:spcPct val="100000"/>
              </a:lnSpc>
              <a:spcBef>
                <a:spcPts val="0"/>
              </a:spcBef>
              <a:spcAft>
                <a:spcPts val="0"/>
              </a:spcAft>
              <a:buClr>
                <a:schemeClr val="dk1"/>
              </a:buClr>
              <a:buSzPts val="1400"/>
              <a:buFont typeface="Krona One"/>
              <a:buNone/>
              <a:defRPr sz="1400" b="0" i="0" u="none" strike="noStrike" cap="none">
                <a:solidFill>
                  <a:schemeClr val="dk1"/>
                </a:solidFill>
                <a:latin typeface="Krona One"/>
                <a:ea typeface="Krona One"/>
                <a:cs typeface="Krona One"/>
                <a:sym typeface="Krona One"/>
              </a:defRPr>
            </a:lvl2pPr>
            <a:lvl3pPr marR="0" lvl="2" algn="ctr" rtl="0">
              <a:lnSpc>
                <a:spcPct val="100000"/>
              </a:lnSpc>
              <a:spcBef>
                <a:spcPts val="0"/>
              </a:spcBef>
              <a:spcAft>
                <a:spcPts val="0"/>
              </a:spcAft>
              <a:buClr>
                <a:schemeClr val="dk1"/>
              </a:buClr>
              <a:buSzPts val="1400"/>
              <a:buFont typeface="Krona One"/>
              <a:buNone/>
              <a:defRPr sz="1400" b="0" i="0" u="none" strike="noStrike" cap="none">
                <a:solidFill>
                  <a:schemeClr val="dk1"/>
                </a:solidFill>
                <a:latin typeface="Krona One"/>
                <a:ea typeface="Krona One"/>
                <a:cs typeface="Krona One"/>
                <a:sym typeface="Krona One"/>
              </a:defRPr>
            </a:lvl3pPr>
            <a:lvl4pPr marR="0" lvl="3" algn="ctr" rtl="0">
              <a:lnSpc>
                <a:spcPct val="100000"/>
              </a:lnSpc>
              <a:spcBef>
                <a:spcPts val="0"/>
              </a:spcBef>
              <a:spcAft>
                <a:spcPts val="0"/>
              </a:spcAft>
              <a:buClr>
                <a:schemeClr val="dk1"/>
              </a:buClr>
              <a:buSzPts val="1400"/>
              <a:buFont typeface="Krona One"/>
              <a:buNone/>
              <a:defRPr sz="1400" b="0" i="0" u="none" strike="noStrike" cap="none">
                <a:solidFill>
                  <a:schemeClr val="dk1"/>
                </a:solidFill>
                <a:latin typeface="Krona One"/>
                <a:ea typeface="Krona One"/>
                <a:cs typeface="Krona One"/>
                <a:sym typeface="Krona One"/>
              </a:defRPr>
            </a:lvl4pPr>
            <a:lvl5pPr marR="0" lvl="4" algn="ctr" rtl="0">
              <a:lnSpc>
                <a:spcPct val="100000"/>
              </a:lnSpc>
              <a:spcBef>
                <a:spcPts val="0"/>
              </a:spcBef>
              <a:spcAft>
                <a:spcPts val="0"/>
              </a:spcAft>
              <a:buClr>
                <a:schemeClr val="dk1"/>
              </a:buClr>
              <a:buSzPts val="1400"/>
              <a:buFont typeface="Krona One"/>
              <a:buNone/>
              <a:defRPr sz="1400" b="0" i="0" u="none" strike="noStrike" cap="none">
                <a:solidFill>
                  <a:schemeClr val="dk1"/>
                </a:solidFill>
                <a:latin typeface="Krona One"/>
                <a:ea typeface="Krona One"/>
                <a:cs typeface="Krona One"/>
                <a:sym typeface="Krona One"/>
              </a:defRPr>
            </a:lvl5pPr>
            <a:lvl6pPr marR="0" lvl="5" algn="ctr" rtl="0">
              <a:lnSpc>
                <a:spcPct val="100000"/>
              </a:lnSpc>
              <a:spcBef>
                <a:spcPts val="0"/>
              </a:spcBef>
              <a:spcAft>
                <a:spcPts val="0"/>
              </a:spcAft>
              <a:buClr>
                <a:schemeClr val="dk1"/>
              </a:buClr>
              <a:buSzPts val="1400"/>
              <a:buFont typeface="Krona One"/>
              <a:buNone/>
              <a:defRPr sz="1400" b="0" i="0" u="none" strike="noStrike" cap="none">
                <a:solidFill>
                  <a:schemeClr val="dk1"/>
                </a:solidFill>
                <a:latin typeface="Krona One"/>
                <a:ea typeface="Krona One"/>
                <a:cs typeface="Krona One"/>
                <a:sym typeface="Krona One"/>
              </a:defRPr>
            </a:lvl6pPr>
            <a:lvl7pPr marR="0" lvl="6" algn="ctr" rtl="0">
              <a:lnSpc>
                <a:spcPct val="100000"/>
              </a:lnSpc>
              <a:spcBef>
                <a:spcPts val="0"/>
              </a:spcBef>
              <a:spcAft>
                <a:spcPts val="0"/>
              </a:spcAft>
              <a:buClr>
                <a:schemeClr val="dk1"/>
              </a:buClr>
              <a:buSzPts val="1400"/>
              <a:buFont typeface="Krona One"/>
              <a:buNone/>
              <a:defRPr sz="1400" b="0" i="0" u="none" strike="noStrike" cap="none">
                <a:solidFill>
                  <a:schemeClr val="dk1"/>
                </a:solidFill>
                <a:latin typeface="Krona One"/>
                <a:ea typeface="Krona One"/>
                <a:cs typeface="Krona One"/>
                <a:sym typeface="Krona One"/>
              </a:defRPr>
            </a:lvl7pPr>
            <a:lvl8pPr marR="0" lvl="7" algn="ctr" rtl="0">
              <a:lnSpc>
                <a:spcPct val="100000"/>
              </a:lnSpc>
              <a:spcBef>
                <a:spcPts val="0"/>
              </a:spcBef>
              <a:spcAft>
                <a:spcPts val="0"/>
              </a:spcAft>
              <a:buClr>
                <a:schemeClr val="dk1"/>
              </a:buClr>
              <a:buSzPts val="1400"/>
              <a:buFont typeface="Krona One"/>
              <a:buNone/>
              <a:defRPr sz="1400" b="0" i="0" u="none" strike="noStrike" cap="none">
                <a:solidFill>
                  <a:schemeClr val="dk1"/>
                </a:solidFill>
                <a:latin typeface="Krona One"/>
                <a:ea typeface="Krona One"/>
                <a:cs typeface="Krona One"/>
                <a:sym typeface="Krona One"/>
              </a:defRPr>
            </a:lvl8pPr>
            <a:lvl9pPr marR="0" lvl="8" algn="ctr" rtl="0">
              <a:lnSpc>
                <a:spcPct val="100000"/>
              </a:lnSpc>
              <a:spcBef>
                <a:spcPts val="0"/>
              </a:spcBef>
              <a:spcAft>
                <a:spcPts val="0"/>
              </a:spcAft>
              <a:buClr>
                <a:schemeClr val="dk1"/>
              </a:buClr>
              <a:buSzPts val="1400"/>
              <a:buFont typeface="Krona One"/>
              <a:buNone/>
              <a:defRPr sz="1400" b="0" i="0" u="none" strike="noStrike" cap="none">
                <a:solidFill>
                  <a:schemeClr val="dk1"/>
                </a:solidFill>
                <a:latin typeface="Krona One"/>
                <a:ea typeface="Krona One"/>
                <a:cs typeface="Krona One"/>
                <a:sym typeface="Krona One"/>
              </a:defRPr>
            </a:lvl9pPr>
          </a:lstStyle>
          <a:p>
            <a:r>
              <a:rPr lang="en"/>
              <a:t>06</a:t>
            </a:r>
          </a:p>
        </p:txBody>
      </p:sp>
      <p:sp>
        <p:nvSpPr>
          <p:cNvPr id="7" name="Subtitle 6">
            <a:extLst>
              <a:ext uri="{FF2B5EF4-FFF2-40B4-BE49-F238E27FC236}">
                <a16:creationId xmlns:a16="http://schemas.microsoft.com/office/drawing/2014/main" id="{7D75DB26-4667-911B-76CB-F3A88B217934}"/>
              </a:ext>
            </a:extLst>
          </p:cNvPr>
          <p:cNvSpPr>
            <a:spLocks noGrp="1"/>
          </p:cNvSpPr>
          <p:nvPr>
            <p:ph type="subTitle" idx="3"/>
          </p:nvPr>
        </p:nvSpPr>
        <p:spPr>
          <a:xfrm>
            <a:off x="1349287" y="1340743"/>
            <a:ext cx="2494649" cy="415800"/>
          </a:xfrm>
        </p:spPr>
        <p:txBody>
          <a:bodyPr/>
          <a:lstStyle/>
          <a:p>
            <a:r>
              <a:rPr lang="en" sz="1000" b="1"/>
              <a:t>5043 tweet</a:t>
            </a:r>
            <a:r>
              <a:rPr lang="en" sz="1000"/>
              <a:t> </a:t>
            </a:r>
            <a:r>
              <a:rPr lang="en" sz="1000" err="1"/>
              <a:t>dari</a:t>
            </a:r>
            <a:r>
              <a:rPr lang="en" sz="1000"/>
              <a:t> Total Tweet </a:t>
            </a:r>
            <a:r>
              <a:rPr lang="en" sz="1000" err="1"/>
              <a:t>berisi</a:t>
            </a:r>
            <a:r>
              <a:rPr lang="en" sz="1000"/>
              <a:t> kata-kata </a:t>
            </a:r>
            <a:r>
              <a:rPr lang="en" sz="1000" err="1"/>
              <a:t>kasar</a:t>
            </a:r>
          </a:p>
        </p:txBody>
      </p:sp>
      <p:sp>
        <p:nvSpPr>
          <p:cNvPr id="9" name="Google Shape;1260;p63">
            <a:extLst>
              <a:ext uri="{FF2B5EF4-FFF2-40B4-BE49-F238E27FC236}">
                <a16:creationId xmlns:a16="http://schemas.microsoft.com/office/drawing/2014/main" id="{046495AC-9630-108D-0F48-416547CBC1B0}"/>
              </a:ext>
            </a:extLst>
          </p:cNvPr>
          <p:cNvSpPr txBox="1">
            <a:spLocks/>
          </p:cNvSpPr>
          <p:nvPr/>
        </p:nvSpPr>
        <p:spPr>
          <a:xfrm>
            <a:off x="1550674" y="3489889"/>
            <a:ext cx="2168078" cy="415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1pPr>
            <a:lvl2pPr marL="914400" marR="0" lvl="1"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2pPr>
            <a:lvl3pPr marL="1371600" marR="0" lvl="2"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3pPr>
            <a:lvl4pPr marL="1828800" marR="0" lvl="3"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4pPr>
            <a:lvl5pPr marL="2286000" marR="0" lvl="4"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5pPr>
            <a:lvl6pPr marL="2743200" marR="0" lvl="5"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6pPr>
            <a:lvl7pPr marL="3200400" marR="0" lvl="6"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7pPr>
            <a:lvl8pPr marL="3657600" marR="0" lvl="7"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8pPr>
            <a:lvl9pPr marL="4114800" marR="0" lvl="8"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9pPr>
          </a:lstStyle>
          <a:p>
            <a:pPr marL="0" indent="0"/>
            <a:r>
              <a:rPr lang="en" sz="1100" b="1"/>
              <a:t>14.2%</a:t>
            </a:r>
            <a:r>
              <a:rPr lang="en" sz="1100"/>
              <a:t> </a:t>
            </a:r>
            <a:r>
              <a:rPr lang="en" sz="1100" err="1"/>
              <a:t>bertajuk</a:t>
            </a:r>
            <a:r>
              <a:rPr lang="en" sz="1100"/>
              <a:t> </a:t>
            </a:r>
            <a:r>
              <a:rPr lang="en" sz="1100" b="1"/>
              <a:t>Agama</a:t>
            </a:r>
          </a:p>
        </p:txBody>
      </p:sp>
      <p:sp>
        <p:nvSpPr>
          <p:cNvPr id="13" name="Google Shape;1260;p63">
            <a:extLst>
              <a:ext uri="{FF2B5EF4-FFF2-40B4-BE49-F238E27FC236}">
                <a16:creationId xmlns:a16="http://schemas.microsoft.com/office/drawing/2014/main" id="{1D015DAF-AE15-0225-4574-90ABB17DAD5C}"/>
              </a:ext>
            </a:extLst>
          </p:cNvPr>
          <p:cNvSpPr txBox="1">
            <a:spLocks/>
          </p:cNvSpPr>
          <p:nvPr/>
        </p:nvSpPr>
        <p:spPr>
          <a:xfrm>
            <a:off x="5698131" y="2020317"/>
            <a:ext cx="1759864" cy="40763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1pPr>
            <a:lvl2pPr marL="914400" marR="0" lvl="1"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2pPr>
            <a:lvl3pPr marL="1371600" marR="0" lvl="2"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3pPr>
            <a:lvl4pPr marL="1828800" marR="0" lvl="3"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4pPr>
            <a:lvl5pPr marL="2286000" marR="0" lvl="4"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5pPr>
            <a:lvl6pPr marL="2743200" marR="0" lvl="5"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6pPr>
            <a:lvl7pPr marL="3200400" marR="0" lvl="6"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7pPr>
            <a:lvl8pPr marL="3657600" marR="0" lvl="7"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8pPr>
            <a:lvl9pPr marL="4114800" marR="0" lvl="8"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9pPr>
          </a:lstStyle>
          <a:p>
            <a:pPr marL="0" indent="0" algn="r"/>
            <a:r>
              <a:rPr lang="en" sz="1100" b="1"/>
              <a:t>5.8%</a:t>
            </a:r>
            <a:r>
              <a:rPr lang="en" sz="1100"/>
              <a:t> </a:t>
            </a:r>
            <a:r>
              <a:rPr lang="en" sz="1100" err="1"/>
              <a:t>terkait</a:t>
            </a:r>
            <a:r>
              <a:rPr lang="en" sz="1100" b="1"/>
              <a:t> Fisik</a:t>
            </a:r>
            <a:endParaRPr lang="en" sz="1100" err="1"/>
          </a:p>
        </p:txBody>
      </p:sp>
      <p:sp>
        <p:nvSpPr>
          <p:cNvPr id="14" name="Google Shape;1260;p63">
            <a:extLst>
              <a:ext uri="{FF2B5EF4-FFF2-40B4-BE49-F238E27FC236}">
                <a16:creationId xmlns:a16="http://schemas.microsoft.com/office/drawing/2014/main" id="{30F854ED-9E78-3CD3-B64A-784E4F5A18F8}"/>
              </a:ext>
            </a:extLst>
          </p:cNvPr>
          <p:cNvSpPr txBox="1">
            <a:spLocks/>
          </p:cNvSpPr>
          <p:nvPr/>
        </p:nvSpPr>
        <p:spPr>
          <a:xfrm>
            <a:off x="5885910" y="2722446"/>
            <a:ext cx="1735371" cy="415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1pPr>
            <a:lvl2pPr marL="914400" marR="0" lvl="1"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2pPr>
            <a:lvl3pPr marL="1371600" marR="0" lvl="2"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3pPr>
            <a:lvl4pPr marL="1828800" marR="0" lvl="3"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4pPr>
            <a:lvl5pPr marL="2286000" marR="0" lvl="4"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5pPr>
            <a:lvl6pPr marL="2743200" marR="0" lvl="5"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6pPr>
            <a:lvl7pPr marL="3200400" marR="0" lvl="6"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7pPr>
            <a:lvl8pPr marL="3657600" marR="0" lvl="7"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8pPr>
            <a:lvl9pPr marL="4114800" marR="0" lvl="8"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9pPr>
          </a:lstStyle>
          <a:p>
            <a:pPr marL="0" indent="0"/>
            <a:r>
              <a:rPr lang="en" sz="1100" b="1" dirty="0"/>
              <a:t>5.5%</a:t>
            </a:r>
            <a:r>
              <a:rPr lang="en" sz="1100" dirty="0"/>
              <a:t> </a:t>
            </a:r>
            <a:r>
              <a:rPr lang="en" sz="1100" dirty="0" err="1"/>
              <a:t>mengenai</a:t>
            </a:r>
            <a:r>
              <a:rPr lang="en" sz="1100" dirty="0"/>
              <a:t> </a:t>
            </a:r>
            <a:r>
              <a:rPr lang="en" sz="1100" b="1" dirty="0"/>
              <a:t>Gender</a:t>
            </a:r>
          </a:p>
        </p:txBody>
      </p:sp>
      <p:sp>
        <p:nvSpPr>
          <p:cNvPr id="17" name="Google Shape;1260;p63">
            <a:extLst>
              <a:ext uri="{FF2B5EF4-FFF2-40B4-BE49-F238E27FC236}">
                <a16:creationId xmlns:a16="http://schemas.microsoft.com/office/drawing/2014/main" id="{C6956538-CC7C-9A4F-C12A-7D5FE104D7BF}"/>
              </a:ext>
            </a:extLst>
          </p:cNvPr>
          <p:cNvSpPr txBox="1">
            <a:spLocks/>
          </p:cNvSpPr>
          <p:nvPr/>
        </p:nvSpPr>
        <p:spPr>
          <a:xfrm>
            <a:off x="5608324" y="3489889"/>
            <a:ext cx="2168078" cy="415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1pPr>
            <a:lvl2pPr marL="914400" marR="0" lvl="1"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2pPr>
            <a:lvl3pPr marL="1371600" marR="0" lvl="2"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3pPr>
            <a:lvl4pPr marL="1828800" marR="0" lvl="3"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4pPr>
            <a:lvl5pPr marL="2286000" marR="0" lvl="4"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5pPr>
            <a:lvl6pPr marL="2743200" marR="0" lvl="5"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6pPr>
            <a:lvl7pPr marL="3200400" marR="0" lvl="6"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7pPr>
            <a:lvl8pPr marL="3657600" marR="0" lvl="7"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8pPr>
            <a:lvl9pPr marL="4114800" marR="0" lvl="8" indent="-317500" algn="l" rtl="0">
              <a:lnSpc>
                <a:spcPct val="100000"/>
              </a:lnSpc>
              <a:spcBef>
                <a:spcPts val="0"/>
              </a:spcBef>
              <a:spcAft>
                <a:spcPts val="0"/>
              </a:spcAft>
              <a:buClr>
                <a:schemeClr val="lt1"/>
              </a:buClr>
              <a:buSzPts val="1400"/>
              <a:buFont typeface="Didact Gothic"/>
              <a:buNone/>
              <a:defRPr sz="1400" b="0" i="0" u="none" strike="noStrike" cap="none">
                <a:solidFill>
                  <a:schemeClr val="lt1"/>
                </a:solidFill>
                <a:latin typeface="Didact Gothic"/>
                <a:ea typeface="Didact Gothic"/>
                <a:cs typeface="Didact Gothic"/>
                <a:sym typeface="Didact Gothic"/>
              </a:defRPr>
            </a:lvl9pPr>
          </a:lstStyle>
          <a:p>
            <a:pPr marL="0" indent="0"/>
            <a:r>
              <a:rPr lang="en" sz="1100" b="1" err="1"/>
              <a:t>Terdapat</a:t>
            </a:r>
            <a:r>
              <a:rPr lang="en" sz="1100" b="1"/>
              <a:t> 67.2%</a:t>
            </a:r>
            <a:r>
              <a:rPr lang="en" sz="1100"/>
              <a:t>  </a:t>
            </a:r>
            <a:r>
              <a:rPr lang="en" sz="1100" err="1"/>
              <a:t>Ujaran</a:t>
            </a:r>
            <a:r>
              <a:rPr lang="en" sz="1100"/>
              <a:t> </a:t>
            </a:r>
            <a:r>
              <a:rPr lang="en" sz="1100" err="1"/>
              <a:t>kebencian</a:t>
            </a:r>
            <a:r>
              <a:rPr lang="en" sz="1100"/>
              <a:t> </a:t>
            </a:r>
            <a:r>
              <a:rPr lang="en" sz="1100" err="1"/>
              <a:t>kategori</a:t>
            </a:r>
            <a:r>
              <a:rPr lang="en" sz="1100"/>
              <a:t>  </a:t>
            </a:r>
            <a:r>
              <a:rPr lang="en" sz="1100" err="1"/>
              <a:t>lainnya</a:t>
            </a:r>
          </a:p>
        </p:txBody>
      </p:sp>
    </p:spTree>
  </p:cSld>
  <p:clrMapOvr>
    <a:masterClrMapping/>
  </p:clrMapOvr>
</p:sld>
</file>

<file path=ppt/theme/theme1.xml><?xml version="1.0" encoding="utf-8"?>
<a:theme xmlns:a="http://schemas.openxmlformats.org/drawingml/2006/main" name="Financial &amp; Data Consulting Toolkit by Slidesgo">
  <a:themeElements>
    <a:clrScheme name="Simple Light">
      <a:dk1>
        <a:srgbClr val="EEEEEE"/>
      </a:dk1>
      <a:lt1>
        <a:srgbClr val="B219F6"/>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B219F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B219F6"/>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13</Slides>
  <Notes>13</Notes>
  <HiddenSlides>0</HiddenSlides>
  <ScaleCrop>false</ScaleCrop>
  <HeadingPairs>
    <vt:vector size="4" baseType="variant">
      <vt:variant>
        <vt:lpstr>Theme</vt:lpstr>
      </vt:variant>
      <vt:variant>
        <vt:i4>2</vt:i4>
      </vt:variant>
      <vt:variant>
        <vt:lpstr>Slide Titles</vt:lpstr>
      </vt:variant>
      <vt:variant>
        <vt:i4>13</vt:i4>
      </vt:variant>
    </vt:vector>
  </HeadingPairs>
  <TitlesOfParts>
    <vt:vector size="15" baseType="lpstr">
      <vt:lpstr>Financial &amp; Data Consulting Toolkit by Slidesgo</vt:lpstr>
      <vt:lpstr>Slidesgo Final Pages</vt:lpstr>
      <vt:lpstr>Analisa Deskriptif</vt:lpstr>
      <vt:lpstr>TABLE OF CONTENTS</vt:lpstr>
      <vt:lpstr>BACKGROUND &amp;</vt:lpstr>
      <vt:lpstr>Background</vt:lpstr>
      <vt:lpstr>Objective</vt:lpstr>
      <vt:lpstr>ANALYTIC  PROCESS</vt:lpstr>
      <vt:lpstr>DATA COLLECTING </vt:lpstr>
      <vt:lpstr>RESULT  &amp; INSIGHT</vt:lpstr>
      <vt:lpstr>Descriptive Analytics</vt:lpstr>
      <vt:lpstr>Grafik Proporsi Jenis Ujaran Kebencian</vt:lpstr>
      <vt:lpstr>SUMMARY</vt:lpstr>
      <vt:lpstr>ANALISA DESKRIPTIF TWITTER TWEET DATA </vt:lpstr>
      <vt:lpstr>Reference &amp; Resource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FAn</dc:title>
  <cp:revision>37</cp:revision>
  <dcterms:modified xsi:type="dcterms:W3CDTF">2022-10-03T15:39:43Z</dcterms:modified>
</cp:coreProperties>
</file>

<file path=docProps/thumbnail.jpeg>
</file>